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sv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sv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sv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sv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sv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png"/><Relationship Id="rId18" Type="http://schemas.openxmlformats.org/officeDocument/2006/relationships/image" Target="../media/image-14-18.svg"/><Relationship Id="rId19" Type="http://schemas.openxmlformats.org/officeDocument/2006/relationships/image" Target="../media/image-14-19.png"/><Relationship Id="rId20" Type="http://schemas.openxmlformats.org/officeDocument/2006/relationships/image" Target="../media/image-14-20.svg"/><Relationship Id="rId21" Type="http://schemas.openxmlformats.org/officeDocument/2006/relationships/image" Target="../media/image-14-21.png"/><Relationship Id="rId22" Type="http://schemas.openxmlformats.org/officeDocument/2006/relationships/image" Target="../media/image-14-22.svg"/><Relationship Id="rId23" Type="http://schemas.openxmlformats.org/officeDocument/2006/relationships/image" Target="../media/image-14-23.png"/><Relationship Id="rId24" Type="http://schemas.openxmlformats.org/officeDocument/2006/relationships/image" Target="../media/image-14-24.svg"/><Relationship Id="rId25" Type="http://schemas.openxmlformats.org/officeDocument/2006/relationships/image" Target="../media/image-14-25.png"/><Relationship Id="rId26" Type="http://schemas.openxmlformats.org/officeDocument/2006/relationships/image" Target="../media/image-14-26.svg"/><Relationship Id="rId27" Type="http://schemas.openxmlformats.org/officeDocument/2006/relationships/image" Target="../media/image-14-27.png"/><Relationship Id="rId28" Type="http://schemas.openxmlformats.org/officeDocument/2006/relationships/image" Target="../media/image-14-28.svg"/><Relationship Id="rId29" Type="http://schemas.openxmlformats.org/officeDocument/2006/relationships/image" Target="../media/image-14-29.png"/><Relationship Id="rId30" Type="http://schemas.openxmlformats.org/officeDocument/2006/relationships/image" Target="../media/image-14-30.svg"/><Relationship Id="rId31" Type="http://schemas.openxmlformats.org/officeDocument/2006/relationships/image" Target="../media/image-14-31.png"/><Relationship Id="rId32" Type="http://schemas.openxmlformats.org/officeDocument/2006/relationships/image" Target="../media/image-14-32.svg"/><Relationship Id="rId33" Type="http://schemas.openxmlformats.org/officeDocument/2006/relationships/image" Target="../media/image-14-33.png"/><Relationship Id="rId34" Type="http://schemas.openxmlformats.org/officeDocument/2006/relationships/image" Target="../media/image-14-34.svg"/><Relationship Id="rId35" Type="http://schemas.openxmlformats.org/officeDocument/2006/relationships/image" Target="../media/image-14-35.png"/><Relationship Id="rId36" Type="http://schemas.openxmlformats.org/officeDocument/2006/relationships/image" Target="../media/image-14-36.svg"/><Relationship Id="rId37" Type="http://schemas.openxmlformats.org/officeDocument/2006/relationships/image" Target="../media/image-14-37.png"/><Relationship Id="rId38" Type="http://schemas.openxmlformats.org/officeDocument/2006/relationships/image" Target="../media/image-14-38.svg"/><Relationship Id="rId39" Type="http://schemas.openxmlformats.org/officeDocument/2006/relationships/image" Target="../media/image-14-39.png"/><Relationship Id="rId40" Type="http://schemas.openxmlformats.org/officeDocument/2006/relationships/image" Target="../media/image-14-40.svg"/><Relationship Id="rId41" Type="http://schemas.openxmlformats.org/officeDocument/2006/relationships/slideLayout" Target="../slideLayouts/slideLayout1.xml"/><Relationship Id="rId4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sv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svg"/><Relationship Id="rId9" Type="http://schemas.openxmlformats.org/officeDocument/2006/relationships/image" Target="../media/image-15-9.png"/><Relationship Id="rId10" Type="http://schemas.openxmlformats.org/officeDocument/2006/relationships/image" Target="../media/image-15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jpeg"/><Relationship Id="rId3" Type="http://schemas.openxmlformats.org/officeDocument/2006/relationships/image" Target="../media/image-16-3.png"/><Relationship Id="rId4" Type="http://schemas.openxmlformats.org/officeDocument/2006/relationships/image" Target="../media/image-16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image" Target="../media/image-18-2.png"/><Relationship Id="rId3" Type="http://schemas.openxmlformats.org/officeDocument/2006/relationships/image" Target="../media/image-18-3.jpeg"/><Relationship Id="rId4" Type="http://schemas.openxmlformats.org/officeDocument/2006/relationships/image" Target="../media/image-18-4.jpeg"/><Relationship Id="rId5" Type="http://schemas.openxmlformats.org/officeDocument/2006/relationships/image" Target="../media/image-18-5.png"/><Relationship Id="rId6" Type="http://schemas.openxmlformats.org/officeDocument/2006/relationships/image" Target="../media/image-18-6.svg"/><Relationship Id="rId7" Type="http://schemas.openxmlformats.org/officeDocument/2006/relationships/image" Target="../media/image-18-7.jpeg"/><Relationship Id="rId8" Type="http://schemas.openxmlformats.org/officeDocument/2006/relationships/image" Target="../media/image-18-8.png"/><Relationship Id="rId9" Type="http://schemas.openxmlformats.org/officeDocument/2006/relationships/image" Target="../media/image-18-9.svg"/><Relationship Id="rId10" Type="http://schemas.openxmlformats.org/officeDocument/2006/relationships/image" Target="../media/image-18-10.png"/><Relationship Id="rId11" Type="http://schemas.openxmlformats.org/officeDocument/2006/relationships/image" Target="../media/image-18-11.svg"/><Relationship Id="rId12" Type="http://schemas.openxmlformats.org/officeDocument/2006/relationships/image" Target="../media/image-18-12.png"/><Relationship Id="rId13" Type="http://schemas.openxmlformats.org/officeDocument/2006/relationships/image" Target="../media/image-18-13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image" Target="../media/image-20-2.png"/><Relationship Id="rId3" Type="http://schemas.openxmlformats.org/officeDocument/2006/relationships/image" Target="../media/image-20-3.svg"/><Relationship Id="rId4" Type="http://schemas.openxmlformats.org/officeDocument/2006/relationships/image" Target="../media/image-20-4.png"/><Relationship Id="rId5" Type="http://schemas.openxmlformats.org/officeDocument/2006/relationships/image" Target="../media/image-20-5.svg"/><Relationship Id="rId6" Type="http://schemas.openxmlformats.org/officeDocument/2006/relationships/image" Target="../media/image-20-6.jpeg"/><Relationship Id="rId7" Type="http://schemas.openxmlformats.org/officeDocument/2006/relationships/image" Target="../media/image-20-7.jpe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sv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image" Target="../media/image-22-7.png"/><Relationship Id="rId8" Type="http://schemas.openxmlformats.org/officeDocument/2006/relationships/image" Target="../media/image-22-8.png"/><Relationship Id="rId9" Type="http://schemas.openxmlformats.org/officeDocument/2006/relationships/image" Target="../media/image-22-9.svg"/><Relationship Id="rId10" Type="http://schemas.openxmlformats.org/officeDocument/2006/relationships/image" Target="../media/image-22-10.png"/><Relationship Id="rId11" Type="http://schemas.openxmlformats.org/officeDocument/2006/relationships/image" Target="../media/image-22-11.png"/><Relationship Id="rId12" Type="http://schemas.openxmlformats.org/officeDocument/2006/relationships/image" Target="../media/image-22-12.png"/><Relationship Id="rId13" Type="http://schemas.openxmlformats.org/officeDocument/2006/relationships/image" Target="../media/image-22-13.svg"/><Relationship Id="rId14" Type="http://schemas.openxmlformats.org/officeDocument/2006/relationships/image" Target="../media/image-22-14.png"/><Relationship Id="rId15" Type="http://schemas.openxmlformats.org/officeDocument/2006/relationships/image" Target="../media/image-22-15.svg"/><Relationship Id="rId16" Type="http://schemas.openxmlformats.org/officeDocument/2006/relationships/image" Target="../media/image-22-16.png"/><Relationship Id="rId17" Type="http://schemas.openxmlformats.org/officeDocument/2006/relationships/image" Target="../media/image-22-17.svg"/><Relationship Id="rId18" Type="http://schemas.openxmlformats.org/officeDocument/2006/relationships/image" Target="../media/image-22-18.png"/><Relationship Id="rId19" Type="http://schemas.openxmlformats.org/officeDocument/2006/relationships/image" Target="../media/image-22-19.svg"/><Relationship Id="rId20" Type="http://schemas.openxmlformats.org/officeDocument/2006/relationships/image" Target="../media/image-22-20.png"/><Relationship Id="rId21" Type="http://schemas.openxmlformats.org/officeDocument/2006/relationships/image" Target="../media/image-22-21.sv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image" Target="../media/image-23-6.png"/><Relationship Id="rId7" Type="http://schemas.openxmlformats.org/officeDocument/2006/relationships/image" Target="../media/image-23-7.svg"/><Relationship Id="rId8" Type="http://schemas.openxmlformats.org/officeDocument/2006/relationships/image" Target="../media/image-23-8.png"/><Relationship Id="rId9" Type="http://schemas.openxmlformats.org/officeDocument/2006/relationships/image" Target="../media/image-23-9.svg"/><Relationship Id="rId10" Type="http://schemas.openxmlformats.org/officeDocument/2006/relationships/image" Target="../media/image-23-10.png"/><Relationship Id="rId11" Type="http://schemas.openxmlformats.org/officeDocument/2006/relationships/image" Target="../media/image-23-11.svg"/><Relationship Id="rId12" Type="http://schemas.openxmlformats.org/officeDocument/2006/relationships/image" Target="../media/image-23-12.png"/><Relationship Id="rId13" Type="http://schemas.openxmlformats.org/officeDocument/2006/relationships/image" Target="../media/image-23-13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svg"/><Relationship Id="rId3" Type="http://schemas.openxmlformats.org/officeDocument/2006/relationships/image" Target="../media/image-26-3.png"/><Relationship Id="rId4" Type="http://schemas.openxmlformats.org/officeDocument/2006/relationships/image" Target="../media/image-26-4.svg"/><Relationship Id="rId5" Type="http://schemas.openxmlformats.org/officeDocument/2006/relationships/image" Target="../media/image-26-5.png"/><Relationship Id="rId6" Type="http://schemas.openxmlformats.org/officeDocument/2006/relationships/image" Target="../media/image-26-6.svg"/><Relationship Id="rId7" Type="http://schemas.openxmlformats.org/officeDocument/2006/relationships/image" Target="../media/image-26-7.png"/><Relationship Id="rId8" Type="http://schemas.openxmlformats.org/officeDocument/2006/relationships/image" Target="../media/image-26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eg"/><Relationship Id="rId2" Type="http://schemas.openxmlformats.org/officeDocument/2006/relationships/image" Target="../media/image-28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svg"/><Relationship Id="rId3" Type="http://schemas.openxmlformats.org/officeDocument/2006/relationships/image" Target="../media/image-36-3.png"/><Relationship Id="rId4" Type="http://schemas.openxmlformats.org/officeDocument/2006/relationships/image" Target="../media/image-36-4.svg"/><Relationship Id="rId5" Type="http://schemas.openxmlformats.org/officeDocument/2006/relationships/image" Target="../media/image-36-5.png"/><Relationship Id="rId6" Type="http://schemas.openxmlformats.org/officeDocument/2006/relationships/image" Target="../media/image-36-6.svg"/><Relationship Id="rId7" Type="http://schemas.openxmlformats.org/officeDocument/2006/relationships/image" Target="../media/image-36-7.png"/><Relationship Id="rId8" Type="http://schemas.openxmlformats.org/officeDocument/2006/relationships/image" Target="../media/image-36-8.svg"/><Relationship Id="rId9" Type="http://schemas.openxmlformats.org/officeDocument/2006/relationships/image" Target="../media/image-36-9.png"/><Relationship Id="rId10" Type="http://schemas.openxmlformats.org/officeDocument/2006/relationships/image" Target="../media/image-36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3E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581373" y="1143000"/>
            <a:ext cx="1106649" cy="504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4267200"/>
            <a:ext cx="11039475" cy="1885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619250" y="8058150"/>
            <a:ext cx="10010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y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y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1619250" y="8763000"/>
            <a:ext cx="10496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1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4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7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·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2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3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·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v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y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924050" y="1143000"/>
            <a:ext cx="76200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86"/>
              </a:lnSpc>
              <a:buNone/>
            </a:pPr>
            <a:r>
              <a:rPr lang="en-US" sz="265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pPr algn="l" indent="0" marL="0">
              <a:lnSpc>
                <a:spcPts val="3986"/>
              </a:lnSpc>
              <a:buNone/>
            </a:pPr>
            <a:r>
              <a:rPr lang="en-US" sz="265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3986"/>
              </a:lnSpc>
              <a:buNone/>
            </a:pPr>
            <a:r>
              <a:rPr lang="en-US" sz="265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3986"/>
              </a:lnSpc>
              <a:buNone/>
            </a:pPr>
            <a:r>
              <a:rPr lang="en-US" sz="265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endParaRPr lang="en-US" sz="265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0248900" y="5124450"/>
            <a:ext cx="2257425" cy="3619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5048250" y="5762625"/>
            <a:ext cx="3048000" cy="361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67700" y="4200525"/>
            <a:ext cx="17240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endParaRPr lang="en-US" sz="2100" dirty="0"/>
          </a:p>
        </p:txBody>
      </p:sp>
      <p:sp>
        <p:nvSpPr>
          <p:cNvPr id="5" name="Text 1"/>
          <p:cNvSpPr/>
          <p:nvPr/>
        </p:nvSpPr>
        <p:spPr>
          <a:xfrm>
            <a:off x="3381375" y="4752975"/>
            <a:ext cx="115157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endParaRPr lang="en-US" sz="4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05775" y="4714875"/>
            <a:ext cx="20669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5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0275" y="4714875"/>
            <a:ext cx="62484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-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5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109158" y="5862763"/>
            <a:ext cx="2116159" cy="325046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201044" y="2612301"/>
            <a:ext cx="2116159" cy="325046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8201044" y="9113234"/>
            <a:ext cx="2116159" cy="117376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1292967" y="9113234"/>
            <a:ext cx="2116159" cy="117376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4384852" y="9113234"/>
            <a:ext cx="2116159" cy="117376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7476775" y="9113234"/>
            <a:ext cx="811225" cy="117376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1292967" y="2612301"/>
            <a:ext cx="2116159" cy="325046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4384852" y="2612301"/>
            <a:ext cx="2116159" cy="325046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6867813" y="5630272"/>
            <a:ext cx="1657350" cy="1657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6867813" y="7319539"/>
            <a:ext cx="1657350" cy="16573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8331436" y="977166"/>
            <a:ext cx="1657350" cy="16573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9990218" y="1465042"/>
            <a:ext cx="1657350" cy="16573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3745436" y="5075312"/>
            <a:ext cx="1657350" cy="16573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590675" y="1228725"/>
            <a:ext cx="9048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1581150" y="1943100"/>
            <a:ext cx="53244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  <p:sp>
        <p:nvSpPr>
          <p:cNvPr id="17" name="Text 2"/>
          <p:cNvSpPr/>
          <p:nvPr/>
        </p:nvSpPr>
        <p:spPr>
          <a:xfrm>
            <a:off x="11439525" y="3435589"/>
            <a:ext cx="1732709" cy="207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48" dirty="0"/>
          </a:p>
        </p:txBody>
      </p:sp>
      <p:sp>
        <p:nvSpPr>
          <p:cNvPr id="18" name="Text 3"/>
          <p:cNvSpPr/>
          <p:nvPr/>
        </p:nvSpPr>
        <p:spPr>
          <a:xfrm>
            <a:off x="14535150" y="3435589"/>
            <a:ext cx="1732709" cy="207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48" dirty="0"/>
          </a:p>
        </p:txBody>
      </p:sp>
      <p:sp>
        <p:nvSpPr>
          <p:cNvPr id="19" name="Text 4"/>
          <p:cNvSpPr/>
          <p:nvPr/>
        </p:nvSpPr>
        <p:spPr>
          <a:xfrm>
            <a:off x="14525625" y="4033237"/>
            <a:ext cx="1732709" cy="207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75"/>
              </a:lnSpc>
              <a:buNone/>
            </a:pPr>
            <a:r>
              <a:rPr lang="en-US" sz="4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125"/>
              </a:lnSpc>
              <a:buNone/>
            </a:pPr>
            <a:r>
              <a:rPr lang="en-US" sz="96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4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38500" y="8119165"/>
            <a:ext cx="1568760" cy="21678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580348" y="7404860"/>
            <a:ext cx="1568760" cy="24096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872450" y="1152423"/>
            <a:ext cx="1568760" cy="24096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0164552" y="1152423"/>
            <a:ext cx="1568760" cy="24096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2456672" y="1152423"/>
            <a:ext cx="1568760" cy="240965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4748774" y="1152423"/>
            <a:ext cx="1568760" cy="240965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7040876" y="0"/>
            <a:ext cx="1247124" cy="61895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7040876" y="1152423"/>
            <a:ext cx="1247124" cy="240965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7040876" y="4276381"/>
            <a:ext cx="1247124" cy="240965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7872450" y="7404860"/>
            <a:ext cx="1568760" cy="240965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0164552" y="7404860"/>
            <a:ext cx="1568760" cy="240965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12456672" y="7404860"/>
            <a:ext cx="1568760" cy="2409652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4748774" y="7404860"/>
            <a:ext cx="1568760" cy="2409652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17040876" y="7404860"/>
            <a:ext cx="1247124" cy="2409652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10164552" y="10347982"/>
            <a:ext cx="1568761" cy="2409652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10164552" y="4276381"/>
            <a:ext cx="1568760" cy="2409652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10313436" y="5785402"/>
            <a:ext cx="1409700" cy="1409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12506083" y="4845050"/>
            <a:ext cx="1409700" cy="1409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14897649" y="9836150"/>
            <a:ext cx="1409700" cy="4508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r="0" t="0" b="0"/>
          <a:stretch/>
        </p:blipFill>
        <p:spPr>
          <a:xfrm>
            <a:off x="10313436" y="0"/>
            <a:ext cx="1409700" cy="1263653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r="0" t="0" b="0"/>
          <a:stretch/>
        </p:blipFill>
        <p:spPr>
          <a:xfrm>
            <a:off x="5724702" y="6187764"/>
            <a:ext cx="1409700" cy="1409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r="0" t="0" b="0"/>
          <a:stretch/>
        </p:blipFill>
        <p:spPr>
          <a:xfrm>
            <a:off x="7948994" y="9908485"/>
            <a:ext cx="1409700" cy="37851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r="0" t="0" b="0"/>
          <a:stretch/>
        </p:blipFill>
        <p:spPr>
          <a:xfrm>
            <a:off x="8021324" y="3737424"/>
            <a:ext cx="1409700" cy="14097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r="0" t="0" b="0"/>
          <a:stretch/>
        </p:blipFill>
        <p:spPr>
          <a:xfrm>
            <a:off x="12506083" y="3760028"/>
            <a:ext cx="1409700" cy="14097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0" r="0" t="0" b="0"/>
          <a:stretch/>
        </p:blipFill>
        <p:spPr>
          <a:xfrm>
            <a:off x="5724702" y="9908485"/>
            <a:ext cx="1409700" cy="37851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 l="0" r="0" t="0" b="0"/>
          <a:stretch/>
        </p:blipFill>
        <p:spPr>
          <a:xfrm>
            <a:off x="5724702" y="5102743"/>
            <a:ext cx="1409700" cy="14097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 l="0" r="0" t="0" b="0"/>
          <a:stretch/>
        </p:blipFill>
        <p:spPr>
          <a:xfrm>
            <a:off x="5724702" y="4017721"/>
            <a:ext cx="1409700" cy="14097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0" r="0" t="0" b="0"/>
          <a:stretch/>
        </p:blipFill>
        <p:spPr>
          <a:xfrm>
            <a:off x="10313436" y="9243909"/>
            <a:ext cx="1409700" cy="1043091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1590675" y="1228725"/>
            <a:ext cx="9048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1581150" y="1943100"/>
            <a:ext cx="53244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  <p:sp>
        <p:nvSpPr>
          <p:cNvPr id="32" name="Text 2"/>
          <p:cNvSpPr/>
          <p:nvPr/>
        </p:nvSpPr>
        <p:spPr>
          <a:xfrm>
            <a:off x="4219575" y="9678884"/>
            <a:ext cx="389766" cy="7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9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pPr algn="l" indent="0" marL="0">
              <a:lnSpc>
                <a:spcPts val="600"/>
              </a:lnSpc>
              <a:buNone/>
            </a:pPr>
            <a:r>
              <a:rPr lang="en-US" sz="49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498" dirty="0"/>
          </a:p>
        </p:txBody>
      </p:sp>
      <p:sp>
        <p:nvSpPr>
          <p:cNvPr id="33" name="Text 3"/>
          <p:cNvSpPr/>
          <p:nvPr/>
        </p:nvSpPr>
        <p:spPr>
          <a:xfrm>
            <a:off x="4219575" y="9891367"/>
            <a:ext cx="389766" cy="7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9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600"/>
              </a:lnSpc>
              <a:buNone/>
            </a:pPr>
            <a:r>
              <a:rPr lang="en-US" sz="498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498" dirty="0"/>
          </a:p>
        </p:txBody>
      </p:sp>
      <p:sp>
        <p:nvSpPr>
          <p:cNvPr id="34" name="Text 4"/>
          <p:cNvSpPr/>
          <p:nvPr/>
        </p:nvSpPr>
        <p:spPr>
          <a:xfrm>
            <a:off x="3324225" y="8670718"/>
            <a:ext cx="1289430" cy="144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36" dirty="0"/>
          </a:p>
        </p:txBody>
      </p:sp>
      <p:sp>
        <p:nvSpPr>
          <p:cNvPr id="35" name="Text 5"/>
          <p:cNvSpPr/>
          <p:nvPr/>
        </p:nvSpPr>
        <p:spPr>
          <a:xfrm>
            <a:off x="3324225" y="9077601"/>
            <a:ext cx="1248741" cy="144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endParaRPr lang="en-US" sz="36" dirty="0"/>
          </a:p>
        </p:txBody>
      </p:sp>
      <p:sp>
        <p:nvSpPr>
          <p:cNvPr id="36" name="Text 6"/>
          <p:cNvSpPr/>
          <p:nvPr/>
        </p:nvSpPr>
        <p:spPr>
          <a:xfrm>
            <a:off x="10306050" y="1785351"/>
            <a:ext cx="1194490" cy="144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36" dirty="0"/>
          </a:p>
        </p:txBody>
      </p:sp>
      <p:sp>
        <p:nvSpPr>
          <p:cNvPr id="37" name="Text 7"/>
          <p:cNvSpPr/>
          <p:nvPr/>
        </p:nvSpPr>
        <p:spPr>
          <a:xfrm>
            <a:off x="14859000" y="8028747"/>
            <a:ext cx="1284909" cy="12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!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sz="36" dirty="0"/>
          </a:p>
        </p:txBody>
      </p:sp>
      <p:sp>
        <p:nvSpPr>
          <p:cNvPr id="38" name="Text 8"/>
          <p:cNvSpPr/>
          <p:nvPr/>
        </p:nvSpPr>
        <p:spPr>
          <a:xfrm>
            <a:off x="17173575" y="8774699"/>
            <a:ext cx="1284909" cy="773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75"/>
              </a:lnSpc>
              <a:buNone/>
            </a:pPr>
            <a:r>
              <a:rPr lang="en-US" sz="36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!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825"/>
              </a:lnSpc>
              <a:buNone/>
            </a:pPr>
            <a:r>
              <a:rPr lang="en-US" sz="71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sz="36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90675" y="3429000"/>
            <a:ext cx="3021732" cy="464145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577706" y="3429000"/>
            <a:ext cx="3021732" cy="464145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8191100" y="5059443"/>
            <a:ext cx="1400575" cy="42081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564737" y="3429000"/>
            <a:ext cx="3021732" cy="464145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3551768" y="3429000"/>
            <a:ext cx="3021736" cy="464145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2438400" y="5580775"/>
            <a:ext cx="3171825" cy="226782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1229975" y="5552200"/>
            <a:ext cx="2343150" cy="226782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590675" y="1228725"/>
            <a:ext cx="30861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10" name="Text 1"/>
          <p:cNvSpPr/>
          <p:nvPr/>
        </p:nvSpPr>
        <p:spPr>
          <a:xfrm>
            <a:off x="1581150" y="1943100"/>
            <a:ext cx="42481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11" name="Text 2"/>
          <p:cNvSpPr/>
          <p:nvPr/>
        </p:nvSpPr>
        <p:spPr>
          <a:xfrm>
            <a:off x="9801225" y="4630787"/>
            <a:ext cx="2457337" cy="246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!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sz="69" dirty="0"/>
          </a:p>
        </p:txBody>
      </p:sp>
      <p:sp>
        <p:nvSpPr>
          <p:cNvPr id="12" name="Text 3"/>
          <p:cNvSpPr/>
          <p:nvPr/>
        </p:nvSpPr>
        <p:spPr>
          <a:xfrm>
            <a:off x="13830300" y="6067668"/>
            <a:ext cx="2457337" cy="1489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!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sz="69" dirty="0"/>
          </a:p>
        </p:txBody>
      </p:sp>
      <p:sp>
        <p:nvSpPr>
          <p:cNvPr id="13" name="Text 4"/>
          <p:cNvSpPr/>
          <p:nvPr/>
        </p:nvSpPr>
        <p:spPr>
          <a:xfrm>
            <a:off x="1571625" y="8782050"/>
            <a:ext cx="54768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DD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610225" y="3352800"/>
            <a:ext cx="2943225" cy="45624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485900" y="3376613"/>
            <a:ext cx="2933700" cy="45339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2181225" y="4285375"/>
            <a:ext cx="3457575" cy="22678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90675" y="1228725"/>
            <a:ext cx="38862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6" name="Text 1"/>
          <p:cNvSpPr/>
          <p:nvPr/>
        </p:nvSpPr>
        <p:spPr>
          <a:xfrm>
            <a:off x="1581150" y="1943100"/>
            <a:ext cx="42481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1571625" y="8782050"/>
            <a:ext cx="54768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DD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85900" y="3362325"/>
            <a:ext cx="6885082" cy="45624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38862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581150" y="1943100"/>
            <a:ext cx="42481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1571625" y="8782050"/>
            <a:ext cx="54768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1466850" y="3009900"/>
            <a:ext cx="1390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466850" y="3619500"/>
            <a:ext cx="60388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x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1466850" y="5105400"/>
            <a:ext cx="1543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466850" y="5715000"/>
            <a:ext cx="730567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DD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0200" y="3171825"/>
            <a:ext cx="2817752" cy="435885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636807" y="3171825"/>
            <a:ext cx="2826872" cy="440444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682533" y="3171825"/>
            <a:ext cx="2817752" cy="436797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0719141" y="3171825"/>
            <a:ext cx="2826872" cy="436797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9867900" y="5152150"/>
            <a:ext cx="876300" cy="4208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3764867" y="3171825"/>
            <a:ext cx="2808634" cy="43406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3476625" y="4399675"/>
            <a:ext cx="1190625" cy="22678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6543675" y="5028325"/>
            <a:ext cx="1333500" cy="22678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12725400" y="5123575"/>
            <a:ext cx="1066800" cy="226782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590675" y="1228725"/>
            <a:ext cx="38862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12" name="Text 1"/>
          <p:cNvSpPr/>
          <p:nvPr/>
        </p:nvSpPr>
        <p:spPr>
          <a:xfrm>
            <a:off x="1581150" y="1943100"/>
            <a:ext cx="48672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13" name="Text 2"/>
          <p:cNvSpPr/>
          <p:nvPr/>
        </p:nvSpPr>
        <p:spPr>
          <a:xfrm>
            <a:off x="1590675" y="8153400"/>
            <a:ext cx="56197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DD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0200" y="3171825"/>
            <a:ext cx="14973300" cy="44044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38862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581150" y="1943100"/>
            <a:ext cx="48672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1590675" y="8153400"/>
            <a:ext cx="56197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1466850" y="3009900"/>
            <a:ext cx="1390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466850" y="3619500"/>
            <a:ext cx="853440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1466850" y="5105400"/>
            <a:ext cx="1543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466850" y="5715000"/>
            <a:ext cx="7305675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x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(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)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1228725"/>
            <a:ext cx="1800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466850" y="4324350"/>
            <a:ext cx="10306050" cy="480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DD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14500" y="3390900"/>
            <a:ext cx="2944490" cy="45645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2647950" y="5466475"/>
            <a:ext cx="2867025" cy="13534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2619375" y="5466475"/>
            <a:ext cx="2895600" cy="13534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516240" y="3390900"/>
            <a:ext cx="2945327" cy="456114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9318836" y="3390900"/>
            <a:ext cx="2951466" cy="45645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590675" y="1228725"/>
            <a:ext cx="38862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8" name="Text 1"/>
          <p:cNvSpPr/>
          <p:nvPr/>
        </p:nvSpPr>
        <p:spPr>
          <a:xfrm>
            <a:off x="1581150" y="1943100"/>
            <a:ext cx="2114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x</a:t>
            </a:r>
            <a:endParaRPr lang="en-US" sz="3600" dirty="0"/>
          </a:p>
        </p:txBody>
      </p:sp>
      <p:sp>
        <p:nvSpPr>
          <p:cNvPr id="9" name="Text 2"/>
          <p:cNvSpPr/>
          <p:nvPr/>
        </p:nvSpPr>
        <p:spPr>
          <a:xfrm>
            <a:off x="1590675" y="8248650"/>
            <a:ext cx="56197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“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”</a:t>
            </a:r>
            <a:endParaRPr lang="en-US" sz="3600" dirty="0"/>
          </a:p>
        </p:txBody>
      </p:sp>
      <p:sp>
        <p:nvSpPr>
          <p:cNvPr id="10" name="Text 3"/>
          <p:cNvSpPr/>
          <p:nvPr/>
        </p:nvSpPr>
        <p:spPr>
          <a:xfrm>
            <a:off x="1676400" y="2867025"/>
            <a:ext cx="18669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’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400" dirty="0"/>
          </a:p>
        </p:txBody>
      </p:sp>
      <p:sp>
        <p:nvSpPr>
          <p:cNvPr id="11" name="Text 4"/>
          <p:cNvSpPr/>
          <p:nvPr/>
        </p:nvSpPr>
        <p:spPr>
          <a:xfrm>
            <a:off x="5495925" y="2867025"/>
            <a:ext cx="18669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’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400" dirty="0"/>
          </a:p>
        </p:txBody>
      </p:sp>
      <p:sp>
        <p:nvSpPr>
          <p:cNvPr id="12" name="Text 5"/>
          <p:cNvSpPr/>
          <p:nvPr/>
        </p:nvSpPr>
        <p:spPr>
          <a:xfrm>
            <a:off x="9315450" y="2867025"/>
            <a:ext cx="204787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’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DD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14500" y="3200400"/>
            <a:ext cx="14361979" cy="45645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38862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581150" y="1943100"/>
            <a:ext cx="2114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x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1590675" y="8153400"/>
            <a:ext cx="56197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“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”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1466850" y="2362200"/>
            <a:ext cx="1390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466850" y="2971800"/>
            <a:ext cx="805815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x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-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1466850" y="4438650"/>
            <a:ext cx="1543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466850" y="5048250"/>
            <a:ext cx="7305675" cy="3790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x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(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)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q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endParaRPr 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57225" y="3917128"/>
            <a:ext cx="2240266" cy="344110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567522" y="3917128"/>
            <a:ext cx="2240266" cy="3441101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5048250" y="5190250"/>
            <a:ext cx="1371600" cy="19725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430156" y="3917128"/>
            <a:ext cx="2240266" cy="3441101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580773" y="1905000"/>
            <a:ext cx="2240266" cy="3441101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9580773" y="5998173"/>
            <a:ext cx="2240266" cy="3441101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0963275" y="6536512"/>
            <a:ext cx="4648200" cy="2759889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5586546" y="4311300"/>
            <a:ext cx="2240267" cy="3441101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2680231" y="1913288"/>
            <a:ext cx="2240267" cy="3441101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14030325" y="4943475"/>
            <a:ext cx="1581150" cy="1250831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r="0" t="0" b="0"/>
          <a:stretch/>
        </p:blipFill>
        <p:spPr>
          <a:xfrm>
            <a:off x="14848805" y="3562163"/>
            <a:ext cx="2046375" cy="774738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r="0" t="0" b="0"/>
          <a:stretch/>
        </p:blipFill>
        <p:spPr>
          <a:xfrm>
            <a:off x="8239125" y="3842766"/>
            <a:ext cx="1371600" cy="1110234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r="0" t="0" b="0"/>
          <a:stretch/>
        </p:blipFill>
        <p:spPr>
          <a:xfrm>
            <a:off x="8239125" y="5448300"/>
            <a:ext cx="1371600" cy="2309982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r="0" t="0" b="0"/>
          <a:stretch/>
        </p:blipFill>
        <p:spPr>
          <a:xfrm>
            <a:off x="11496675" y="2837575"/>
            <a:ext cx="1209675" cy="4208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1590675" y="1228725"/>
            <a:ext cx="30861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1581150" y="1943100"/>
            <a:ext cx="48672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18" name="Text 2"/>
          <p:cNvSpPr/>
          <p:nvPr/>
        </p:nvSpPr>
        <p:spPr>
          <a:xfrm>
            <a:off x="12877800" y="2894670"/>
            <a:ext cx="1833214" cy="219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5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75"/>
              </a:lnSpc>
              <a:buNone/>
            </a:pPr>
            <a:r>
              <a:rPr lang="en-US" sz="5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75"/>
              </a:lnSpc>
              <a:buNone/>
            </a:pPr>
            <a:r>
              <a:rPr lang="en-US" sz="5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75"/>
              </a:lnSpc>
              <a:buNone/>
            </a:pPr>
            <a:r>
              <a:rPr lang="en-US" sz="5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51" dirty="0"/>
          </a:p>
        </p:txBody>
      </p:sp>
      <p:sp>
        <p:nvSpPr>
          <p:cNvPr id="19" name="Text 3"/>
          <p:cNvSpPr/>
          <p:nvPr/>
        </p:nvSpPr>
        <p:spPr>
          <a:xfrm>
            <a:off x="1590675" y="8153400"/>
            <a:ext cx="56197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9725" y="3585586"/>
            <a:ext cx="2651336" cy="407251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758482" y="3585586"/>
            <a:ext cx="2651336" cy="407251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907238" y="3585586"/>
            <a:ext cx="2651336" cy="407251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1055995" y="3585586"/>
            <a:ext cx="2651336" cy="407251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4200287" y="3533775"/>
            <a:ext cx="2651336" cy="407251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2439650" y="5571250"/>
            <a:ext cx="1771664" cy="19725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3467100" y="5399800"/>
            <a:ext cx="1323975" cy="19725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7153275" y="4733050"/>
            <a:ext cx="876291" cy="19725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9277350" y="5542675"/>
            <a:ext cx="1771664" cy="197255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590675" y="1228725"/>
            <a:ext cx="24003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12" name="Text 1"/>
          <p:cNvSpPr/>
          <p:nvPr/>
        </p:nvSpPr>
        <p:spPr>
          <a:xfrm>
            <a:off x="1581150" y="1943100"/>
            <a:ext cx="46958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x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13" name="Text 2"/>
          <p:cNvSpPr/>
          <p:nvPr/>
        </p:nvSpPr>
        <p:spPr>
          <a:xfrm>
            <a:off x="1571625" y="8686800"/>
            <a:ext cx="89058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9725" y="2714625"/>
            <a:ext cx="15268575" cy="6353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54768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752725" y="4133850"/>
            <a:ext cx="20478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S</a:t>
            </a:r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a</a:t>
            </a:r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g</a:t>
            </a:r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e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2447925" y="6781800"/>
            <a:ext cx="18954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u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g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2695575" y="5629275"/>
            <a:ext cx="13811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w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029450" y="7705725"/>
            <a:ext cx="4286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J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5886450" y="3019425"/>
            <a:ext cx="4476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G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696075" y="3829050"/>
            <a:ext cx="20478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S</a:t>
            </a:r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a</a:t>
            </a:r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g</a:t>
            </a:r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e</a:t>
            </a:r>
            <a:endParaRPr lang="en-US" sz="6000" dirty="0"/>
          </a:p>
        </p:txBody>
      </p:sp>
      <p:sp>
        <p:nvSpPr>
          <p:cNvPr id="10" name="Text 7"/>
          <p:cNvSpPr/>
          <p:nvPr/>
        </p:nvSpPr>
        <p:spPr>
          <a:xfrm>
            <a:off x="5905500" y="3467100"/>
            <a:ext cx="26003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W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6696075" y="3829050"/>
            <a:ext cx="20478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S</a:t>
            </a:r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a</a:t>
            </a:r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g</a:t>
            </a:r>
            <a:pPr algn="l" indent="0" marL="0">
              <a:lnSpc>
                <a:spcPts val="15450"/>
              </a:lnSpc>
              <a:buNone/>
            </a:pPr>
            <a:r>
              <a:rPr lang="en-US" sz="6000" b="1" dirty="0">
                <a:solidFill>
                  <a:srgbClr val="0E563C"/>
                </a:solidFill>
                <a:latin typeface="Inknut Antiqua Bold" pitchFamily="34" charset="0"/>
                <a:ea typeface="Inknut Antiqua Bold" pitchFamily="34" charset="-122"/>
                <a:cs typeface="Inknut Antiqua Bold" pitchFamily="34" charset="-120"/>
              </a:rPr>
              <a:t>e</a:t>
            </a:r>
            <a:endParaRPr lang="en-US" sz="6000" dirty="0"/>
          </a:p>
        </p:txBody>
      </p:sp>
      <p:sp>
        <p:nvSpPr>
          <p:cNvPr id="12" name="Text 9"/>
          <p:cNvSpPr/>
          <p:nvPr/>
        </p:nvSpPr>
        <p:spPr>
          <a:xfrm>
            <a:off x="5905500" y="3467100"/>
            <a:ext cx="26003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W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905500" y="4981575"/>
            <a:ext cx="7143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991225" y="5286375"/>
            <a:ext cx="1885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5905500" y="5810250"/>
            <a:ext cx="695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991225" y="6115050"/>
            <a:ext cx="18669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5915025" y="6629400"/>
            <a:ext cx="127635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6000750" y="6934200"/>
            <a:ext cx="2190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9801225" y="3019425"/>
            <a:ext cx="4476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G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12192000" y="3019425"/>
            <a:ext cx="4476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g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9801225" y="3857625"/>
            <a:ext cx="2838450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1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0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3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5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u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D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v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W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d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d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y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1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0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: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3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0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endParaRPr lang="en-US" sz="2250" dirty="0"/>
          </a:p>
        </p:txBody>
      </p:sp>
      <p:sp>
        <p:nvSpPr>
          <p:cNvPr id="22" name="Text 19"/>
          <p:cNvSpPr/>
          <p:nvPr/>
        </p:nvSpPr>
        <p:spPr>
          <a:xfrm>
            <a:off x="9801225" y="3476625"/>
            <a:ext cx="203835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’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G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d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1087100" y="6353175"/>
            <a:ext cx="2571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12011025" y="6353175"/>
            <a:ext cx="2762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J</a:t>
            </a:r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3C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10144125" y="6353175"/>
            <a:ext cx="3143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48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48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48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48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0E5648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9801225" y="6877050"/>
            <a:ext cx="283845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w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’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w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.</a:t>
            </a:r>
            <a:br/>
            <a:pPr algn="l" indent="0" marL="0">
              <a:lnSpc>
                <a:spcPts val="1950"/>
              </a:lnSpc>
              <a:buNone/>
            </a:pPr>
            <a:br/>
            <a:pPr algn="l" indent="0" marL="0">
              <a:lnSpc>
                <a:spcPts val="1950"/>
              </a:lnSpc>
              <a:buNone/>
            </a:pP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W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u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d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y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u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?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10791825" y="8315325"/>
            <a:ext cx="8477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13716000" y="3019425"/>
            <a:ext cx="4476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G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16106775" y="3019425"/>
            <a:ext cx="4476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g</a:t>
            </a:r>
            <a:pPr algn="l" indent="0" marL="0">
              <a:lnSpc>
                <a:spcPts val="1050"/>
              </a:lnSpc>
              <a:buNone/>
            </a:pPr>
            <a:r>
              <a:rPr lang="en-US" sz="900" b="1" dirty="0">
                <a:solidFill>
                  <a:srgbClr val="749A8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14706600" y="3667125"/>
            <a:ext cx="1628775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v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w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2625"/>
              </a:lnSpc>
              <a:buNone/>
            </a:pPr>
            <a:r>
              <a:rPr lang="en-US" sz="2250" b="1" dirty="0">
                <a:solidFill>
                  <a:srgbClr val="0E563C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endParaRPr lang="en-US" sz="2250" dirty="0"/>
          </a:p>
        </p:txBody>
      </p:sp>
      <p:sp>
        <p:nvSpPr>
          <p:cNvPr id="31" name="Text 28"/>
          <p:cNvSpPr/>
          <p:nvPr/>
        </p:nvSpPr>
        <p:spPr>
          <a:xfrm>
            <a:off x="14458950" y="4933950"/>
            <a:ext cx="1930865" cy="6564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!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’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k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g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g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k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?</a:t>
            </a:r>
            <a:endParaRPr lang="en-US" sz="1650" dirty="0"/>
          </a:p>
        </p:txBody>
      </p:sp>
      <p:sp>
        <p:nvSpPr>
          <p:cNvPr id="32" name="Text 29"/>
          <p:cNvSpPr/>
          <p:nvPr/>
        </p:nvSpPr>
        <p:spPr>
          <a:xfrm>
            <a:off x="13801725" y="8391525"/>
            <a:ext cx="10382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g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</a:t>
            </a:r>
            <a:pPr algn="l" indent="0" marL="0">
              <a:lnSpc>
                <a:spcPts val="1950"/>
              </a:lnSpc>
              <a:buNone/>
            </a:pPr>
            <a:r>
              <a:rPr lang="en-US" sz="1650" dirty="0">
                <a:solidFill>
                  <a:srgbClr val="749A86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0200" y="2362200"/>
            <a:ext cx="15027232" cy="7258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52101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724150" y="8291312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C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c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c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o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u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endParaRPr lang="en-US" sz="1207" dirty="0"/>
          </a:p>
        </p:txBody>
      </p:sp>
      <p:sp>
        <p:nvSpPr>
          <p:cNvPr id="5" name="Text 2"/>
          <p:cNvSpPr/>
          <p:nvPr/>
        </p:nvSpPr>
        <p:spPr>
          <a:xfrm>
            <a:off x="3048000" y="8928816"/>
            <a:ext cx="428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L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o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I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endParaRPr lang="en-US" sz="1207" dirty="0"/>
          </a:p>
        </p:txBody>
      </p:sp>
      <p:sp>
        <p:nvSpPr>
          <p:cNvPr id="6" name="Text 3"/>
          <p:cNvSpPr/>
          <p:nvPr/>
        </p:nvSpPr>
        <p:spPr>
          <a:xfrm>
            <a:off x="1781175" y="6314941"/>
            <a:ext cx="280471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549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.</a:t>
            </a:r>
            <a:endParaRPr lang="en-US" sz="2549" dirty="0"/>
          </a:p>
        </p:txBody>
      </p:sp>
      <p:sp>
        <p:nvSpPr>
          <p:cNvPr id="7" name="Text 4"/>
          <p:cNvSpPr/>
          <p:nvPr/>
        </p:nvSpPr>
        <p:spPr>
          <a:xfrm>
            <a:off x="1781175" y="6902942"/>
            <a:ext cx="280471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g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z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g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g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g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u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p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m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u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w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k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w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y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u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v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y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w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h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v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1575"/>
              </a:lnSpc>
              <a:buNone/>
            </a:pPr>
            <a:r>
              <a:rPr lang="en-US" sz="1342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.</a:t>
            </a:r>
            <a:endParaRPr lang="en-US" sz="1342" dirty="0"/>
          </a:p>
        </p:txBody>
      </p:sp>
      <p:sp>
        <p:nvSpPr>
          <p:cNvPr id="8" name="Text 5"/>
          <p:cNvSpPr/>
          <p:nvPr/>
        </p:nvSpPr>
        <p:spPr>
          <a:xfrm>
            <a:off x="1819275" y="2489984"/>
            <a:ext cx="479067" cy="17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FFFFFF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9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FFFFFF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: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FFFFFF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4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FFFFFF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1</a:t>
            </a:r>
            <a:endParaRPr lang="en-US" sz="1140" dirty="0"/>
          </a:p>
        </p:txBody>
      </p:sp>
      <p:sp>
        <p:nvSpPr>
          <p:cNvPr id="9" name="Text 6"/>
          <p:cNvSpPr/>
          <p:nvPr/>
        </p:nvSpPr>
        <p:spPr>
          <a:xfrm>
            <a:off x="3114675" y="3018151"/>
            <a:ext cx="552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94"/>
              </a:lnSpc>
              <a:buNone/>
            </a:pPr>
            <a:r>
              <a:rPr lang="en-US" sz="193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pPr algn="l" indent="0" marL="0">
              <a:lnSpc>
                <a:spcPts val="2894"/>
              </a:lnSpc>
              <a:buNone/>
            </a:pPr>
            <a:r>
              <a:rPr lang="en-US" sz="193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2894"/>
              </a:lnSpc>
              <a:buNone/>
            </a:pPr>
            <a:r>
              <a:rPr lang="en-US" sz="193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2894"/>
              </a:lnSpc>
              <a:buNone/>
            </a:pPr>
            <a:r>
              <a:rPr lang="en-US" sz="193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endParaRPr lang="en-US" sz="1930" dirty="0"/>
          </a:p>
        </p:txBody>
      </p:sp>
      <p:sp>
        <p:nvSpPr>
          <p:cNvPr id="10" name="Text 7"/>
          <p:cNvSpPr/>
          <p:nvPr/>
        </p:nvSpPr>
        <p:spPr>
          <a:xfrm>
            <a:off x="5676900" y="4713399"/>
            <a:ext cx="9144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P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v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endParaRPr lang="en-US" sz="1073" dirty="0"/>
          </a:p>
        </p:txBody>
      </p:sp>
      <p:sp>
        <p:nvSpPr>
          <p:cNvPr id="11" name="Text 8"/>
          <p:cNvSpPr/>
          <p:nvPr/>
        </p:nvSpPr>
        <p:spPr>
          <a:xfrm>
            <a:off x="5810250" y="5117876"/>
            <a:ext cx="23431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h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f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y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u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p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v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g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endParaRPr lang="en-US" sz="1073" dirty="0"/>
          </a:p>
        </p:txBody>
      </p:sp>
      <p:sp>
        <p:nvSpPr>
          <p:cNvPr id="12" name="Text 9"/>
          <p:cNvSpPr/>
          <p:nvPr/>
        </p:nvSpPr>
        <p:spPr>
          <a:xfrm>
            <a:off x="7029450" y="5573467"/>
            <a:ext cx="20955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9"/>
              </a:lnSpc>
              <a:buNone/>
            </a:pPr>
            <a:r>
              <a:rPr lang="en-US" sz="939" b="1" spc="-75" kern="0" dirty="0">
                <a:solidFill>
                  <a:srgbClr val="000000"/>
                </a:solidFill>
                <a:latin typeface="Bookman Old Style Bold" pitchFamily="34" charset="0"/>
                <a:ea typeface="Bookman Old Style Bold" pitchFamily="34" charset="-122"/>
                <a:cs typeface="Bookman Old Style Bold" pitchFamily="34" charset="-120"/>
              </a:rPr>
              <a:t>O</a:t>
            </a:r>
            <a:pPr algn="l" indent="0" marL="0">
              <a:lnSpc>
                <a:spcPts val="1409"/>
              </a:lnSpc>
              <a:buNone/>
            </a:pPr>
            <a:r>
              <a:rPr lang="en-US" sz="939" b="1" spc="-75" kern="0" dirty="0">
                <a:solidFill>
                  <a:srgbClr val="000000"/>
                </a:solidFill>
                <a:latin typeface="Bookman Old Style Bold" pitchFamily="34" charset="0"/>
                <a:ea typeface="Bookman Old Style Bold" pitchFamily="34" charset="-122"/>
                <a:cs typeface="Bookman Old Style Bold" pitchFamily="34" charset="-120"/>
              </a:rPr>
              <a:t>R</a:t>
            </a:r>
            <a:endParaRPr lang="en-US" sz="939" dirty="0"/>
          </a:p>
        </p:txBody>
      </p:sp>
      <p:sp>
        <p:nvSpPr>
          <p:cNvPr id="13" name="Text 10"/>
          <p:cNvSpPr/>
          <p:nvPr/>
        </p:nvSpPr>
        <p:spPr>
          <a:xfrm>
            <a:off x="5676900" y="5907781"/>
            <a:ext cx="8191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c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endParaRPr lang="en-US" sz="1073" dirty="0"/>
          </a:p>
        </p:txBody>
      </p:sp>
      <p:sp>
        <p:nvSpPr>
          <p:cNvPr id="14" name="Text 11"/>
          <p:cNvSpPr/>
          <p:nvPr/>
        </p:nvSpPr>
        <p:spPr>
          <a:xfrm>
            <a:off x="5810250" y="6312258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c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h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g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c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endParaRPr lang="en-US" sz="1073" dirty="0"/>
          </a:p>
        </p:txBody>
      </p:sp>
      <p:sp>
        <p:nvSpPr>
          <p:cNvPr id="15" name="Text 12"/>
          <p:cNvSpPr/>
          <p:nvPr/>
        </p:nvSpPr>
        <p:spPr>
          <a:xfrm>
            <a:off x="6629400" y="6818961"/>
            <a:ext cx="20039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L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i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l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H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o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u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endParaRPr lang="en-US" sz="1207" dirty="0"/>
          </a:p>
        </p:txBody>
      </p:sp>
      <p:sp>
        <p:nvSpPr>
          <p:cNvPr id="16" name="Text 13"/>
          <p:cNvSpPr/>
          <p:nvPr/>
        </p:nvSpPr>
        <p:spPr>
          <a:xfrm>
            <a:off x="6629400" y="7081636"/>
            <a:ext cx="200393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0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.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5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w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y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·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5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v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endParaRPr lang="en-US" sz="1073" dirty="0"/>
          </a:p>
        </p:txBody>
      </p:sp>
      <p:sp>
        <p:nvSpPr>
          <p:cNvPr id="17" name="Text 14"/>
          <p:cNvSpPr/>
          <p:nvPr/>
        </p:nvSpPr>
        <p:spPr>
          <a:xfrm>
            <a:off x="6629400" y="7406757"/>
            <a:ext cx="760189" cy="230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V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w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endParaRPr lang="en-US" sz="1073" dirty="0"/>
          </a:p>
        </p:txBody>
      </p:sp>
      <p:sp>
        <p:nvSpPr>
          <p:cNvPr id="18" name="Text 15"/>
          <p:cNvSpPr/>
          <p:nvPr/>
        </p:nvSpPr>
        <p:spPr>
          <a:xfrm>
            <a:off x="6629400" y="7977523"/>
            <a:ext cx="20039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J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m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y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’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C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o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m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m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u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i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y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endParaRPr lang="en-US" sz="1207" dirty="0"/>
          </a:p>
        </p:txBody>
      </p:sp>
      <p:sp>
        <p:nvSpPr>
          <p:cNvPr id="19" name="Text 16"/>
          <p:cNvSpPr/>
          <p:nvPr/>
        </p:nvSpPr>
        <p:spPr>
          <a:xfrm>
            <a:off x="6629400" y="8240198"/>
            <a:ext cx="200393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0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.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5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w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y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·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5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v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endParaRPr lang="en-US" sz="1073" dirty="0"/>
          </a:p>
        </p:txBody>
      </p:sp>
      <p:sp>
        <p:nvSpPr>
          <p:cNvPr id="20" name="Text 17"/>
          <p:cNvSpPr/>
          <p:nvPr/>
        </p:nvSpPr>
        <p:spPr>
          <a:xfrm>
            <a:off x="6629400" y="8565319"/>
            <a:ext cx="760189" cy="230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V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w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endParaRPr lang="en-US" sz="1073" dirty="0"/>
          </a:p>
        </p:txBody>
      </p:sp>
      <p:sp>
        <p:nvSpPr>
          <p:cNvPr id="21" name="Text 18"/>
          <p:cNvSpPr/>
          <p:nvPr/>
        </p:nvSpPr>
        <p:spPr>
          <a:xfrm>
            <a:off x="6629400" y="9136085"/>
            <a:ext cx="20039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L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i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l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H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o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u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endParaRPr lang="en-US" sz="1207" dirty="0"/>
          </a:p>
        </p:txBody>
      </p:sp>
      <p:sp>
        <p:nvSpPr>
          <p:cNvPr id="22" name="Text 19"/>
          <p:cNvSpPr/>
          <p:nvPr/>
        </p:nvSpPr>
        <p:spPr>
          <a:xfrm>
            <a:off x="6629400" y="9398760"/>
            <a:ext cx="200393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0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.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5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w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y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·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5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v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endParaRPr lang="en-US" sz="1073" dirty="0"/>
          </a:p>
        </p:txBody>
      </p:sp>
      <p:sp>
        <p:nvSpPr>
          <p:cNvPr id="23" name="Text 20"/>
          <p:cNvSpPr/>
          <p:nvPr/>
        </p:nvSpPr>
        <p:spPr>
          <a:xfrm>
            <a:off x="5724525" y="2489984"/>
            <a:ext cx="479067" cy="17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9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: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4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1</a:t>
            </a:r>
            <a:endParaRPr lang="en-US" sz="1140" dirty="0"/>
          </a:p>
        </p:txBody>
      </p:sp>
      <p:sp>
        <p:nvSpPr>
          <p:cNvPr id="24" name="Text 21"/>
          <p:cNvSpPr/>
          <p:nvPr/>
        </p:nvSpPr>
        <p:spPr>
          <a:xfrm>
            <a:off x="5943600" y="2915924"/>
            <a:ext cx="3238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B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c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k</a:t>
            </a:r>
            <a:endParaRPr lang="en-US" sz="1073" dirty="0"/>
          </a:p>
        </p:txBody>
      </p:sp>
      <p:sp>
        <p:nvSpPr>
          <p:cNvPr id="25" name="Text 22"/>
          <p:cNvSpPr/>
          <p:nvPr/>
        </p:nvSpPr>
        <p:spPr>
          <a:xfrm>
            <a:off x="8410575" y="2915924"/>
            <a:ext cx="2286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5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/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7</a:t>
            </a:r>
            <a:endParaRPr lang="en-US" sz="1073" dirty="0"/>
          </a:p>
        </p:txBody>
      </p:sp>
      <p:sp>
        <p:nvSpPr>
          <p:cNvPr id="26" name="Text 23"/>
          <p:cNvSpPr/>
          <p:nvPr/>
        </p:nvSpPr>
        <p:spPr>
          <a:xfrm>
            <a:off x="5676900" y="3260770"/>
            <a:ext cx="17145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l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c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endParaRPr lang="en-US" sz="2146" dirty="0"/>
          </a:p>
        </p:txBody>
      </p:sp>
      <p:sp>
        <p:nvSpPr>
          <p:cNvPr id="27" name="Text 24"/>
          <p:cNvSpPr/>
          <p:nvPr/>
        </p:nvSpPr>
        <p:spPr>
          <a:xfrm>
            <a:off x="5676900" y="3738495"/>
            <a:ext cx="295804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c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h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b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g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f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y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u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g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u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p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.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w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g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c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c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y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u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l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c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w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c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f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g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y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u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r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.</a:t>
            </a:r>
            <a:endParaRPr lang="en-US" sz="1073" dirty="0"/>
          </a:p>
        </p:txBody>
      </p:sp>
      <p:sp>
        <p:nvSpPr>
          <p:cNvPr id="28" name="Text 25"/>
          <p:cNvSpPr/>
          <p:nvPr/>
        </p:nvSpPr>
        <p:spPr>
          <a:xfrm>
            <a:off x="6810375" y="8931633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207" dirty="0"/>
          </a:p>
        </p:txBody>
      </p:sp>
      <p:sp>
        <p:nvSpPr>
          <p:cNvPr id="29" name="Text 26"/>
          <p:cNvSpPr/>
          <p:nvPr/>
        </p:nvSpPr>
        <p:spPr>
          <a:xfrm>
            <a:off x="9601200" y="2489984"/>
            <a:ext cx="479067" cy="17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9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: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4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1</a:t>
            </a:r>
            <a:endParaRPr lang="en-US" sz="1140" dirty="0"/>
          </a:p>
        </p:txBody>
      </p:sp>
      <p:sp>
        <p:nvSpPr>
          <p:cNvPr id="30" name="Text 27"/>
          <p:cNvSpPr/>
          <p:nvPr/>
        </p:nvSpPr>
        <p:spPr>
          <a:xfrm>
            <a:off x="10706100" y="8931633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811"/>
              </a:lnSpc>
              <a:buNone/>
            </a:pPr>
            <a:r>
              <a:rPr lang="en-US" sz="1207" b="1" spc="-7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207" dirty="0"/>
          </a:p>
        </p:txBody>
      </p:sp>
      <p:sp>
        <p:nvSpPr>
          <p:cNvPr id="31" name="Text 28"/>
          <p:cNvSpPr/>
          <p:nvPr/>
        </p:nvSpPr>
        <p:spPr>
          <a:xfrm>
            <a:off x="9820275" y="3069264"/>
            <a:ext cx="51435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77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pPr algn="l" indent="0" marL="0">
              <a:lnSpc>
                <a:spcPts val="2658"/>
              </a:lnSpc>
              <a:buNone/>
            </a:pPr>
            <a:r>
              <a:rPr lang="en-US" sz="177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2658"/>
              </a:lnSpc>
              <a:buNone/>
            </a:pPr>
            <a:r>
              <a:rPr lang="en-US" sz="177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2658"/>
              </a:lnSpc>
              <a:buNone/>
            </a:pPr>
            <a:r>
              <a:rPr lang="en-US" sz="177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endParaRPr lang="en-US" sz="1772" dirty="0"/>
          </a:p>
        </p:txBody>
      </p:sp>
      <p:sp>
        <p:nvSpPr>
          <p:cNvPr id="32" name="Text 29"/>
          <p:cNvSpPr/>
          <p:nvPr/>
        </p:nvSpPr>
        <p:spPr>
          <a:xfrm>
            <a:off x="9601200" y="5488446"/>
            <a:ext cx="1809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L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i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t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t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l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 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H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o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u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s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 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G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a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r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d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415"/>
              </a:lnSpc>
              <a:buNone/>
            </a:pPr>
            <a:r>
              <a:rPr lang="en-US" sz="161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n</a:t>
            </a:r>
            <a:endParaRPr lang="en-US" sz="1610" dirty="0"/>
          </a:p>
        </p:txBody>
      </p:sp>
      <p:sp>
        <p:nvSpPr>
          <p:cNvPr id="33" name="Text 30"/>
          <p:cNvSpPr/>
          <p:nvPr/>
        </p:nvSpPr>
        <p:spPr>
          <a:xfrm>
            <a:off x="9601200" y="5793246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M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o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n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d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a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y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s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&amp;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W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d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n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s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d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a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y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s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a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t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3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: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3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Devanagari Regular" pitchFamily="34" charset="0"/>
                <a:ea typeface="Adelle Sans Devanagari Regular" pitchFamily="34" charset="-122"/>
                <a:cs typeface="Adelle Sans Devanagari Regular" pitchFamily="34" charset="-120"/>
              </a:rPr>
              <a:t>0</a:t>
            </a:r>
            <a:endParaRPr lang="en-US" sz="1207" dirty="0"/>
          </a:p>
        </p:txBody>
      </p:sp>
      <p:sp>
        <p:nvSpPr>
          <p:cNvPr id="34" name="Text 31"/>
          <p:cNvSpPr/>
          <p:nvPr/>
        </p:nvSpPr>
        <p:spPr>
          <a:xfrm>
            <a:off x="9601200" y="6226298"/>
            <a:ext cx="2600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C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o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!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Y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o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u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’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i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pPr algn="l" indent="0" marL="0">
              <a:lnSpc>
                <a:spcPts val="2146"/>
              </a:lnSpc>
              <a:buNone/>
            </a:pPr>
            <a:r>
              <a:rPr lang="en-US" sz="2415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.</a:t>
            </a:r>
            <a:endParaRPr lang="en-US" sz="2415" dirty="0"/>
          </a:p>
        </p:txBody>
      </p:sp>
      <p:sp>
        <p:nvSpPr>
          <p:cNvPr id="35" name="Text 32"/>
          <p:cNvSpPr/>
          <p:nvPr/>
        </p:nvSpPr>
        <p:spPr>
          <a:xfrm>
            <a:off x="13601700" y="4636730"/>
            <a:ext cx="26769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y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u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c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m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g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h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F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y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?</a:t>
            </a:r>
            <a:endParaRPr lang="en-US" sz="1207" dirty="0"/>
          </a:p>
        </p:txBody>
      </p:sp>
      <p:sp>
        <p:nvSpPr>
          <p:cNvPr id="36" name="Text 33"/>
          <p:cNvSpPr/>
          <p:nvPr/>
        </p:nvSpPr>
        <p:spPr>
          <a:xfrm>
            <a:off x="13973175" y="5035707"/>
            <a:ext cx="2286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Y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endParaRPr lang="en-US" sz="1073" dirty="0"/>
          </a:p>
        </p:txBody>
      </p:sp>
      <p:sp>
        <p:nvSpPr>
          <p:cNvPr id="37" name="Text 34"/>
          <p:cNvSpPr/>
          <p:nvPr/>
        </p:nvSpPr>
        <p:spPr>
          <a:xfrm>
            <a:off x="14735175" y="5035707"/>
            <a:ext cx="200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o</a:t>
            </a:r>
            <a:endParaRPr lang="en-US" sz="1073" dirty="0"/>
          </a:p>
        </p:txBody>
      </p:sp>
      <p:sp>
        <p:nvSpPr>
          <p:cNvPr id="38" name="Text 35"/>
          <p:cNvSpPr/>
          <p:nvPr/>
        </p:nvSpPr>
        <p:spPr>
          <a:xfrm>
            <a:off x="15116175" y="5035707"/>
            <a:ext cx="4381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M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y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b</a:t>
            </a:r>
            <a:pPr algn="l" indent="0" marL="0">
              <a:lnSpc>
                <a:spcPts val="1610"/>
              </a:lnSpc>
              <a:buNone/>
            </a:pPr>
            <a:r>
              <a:rPr lang="en-US" sz="1073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endParaRPr lang="en-US" sz="1073" dirty="0"/>
          </a:p>
        </p:txBody>
      </p:sp>
      <p:sp>
        <p:nvSpPr>
          <p:cNvPr id="39" name="Text 36"/>
          <p:cNvSpPr/>
          <p:nvPr/>
        </p:nvSpPr>
        <p:spPr>
          <a:xfrm>
            <a:off x="13468350" y="5755557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g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h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w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k</a:t>
            </a:r>
            <a:endParaRPr lang="en-US" sz="1610" dirty="0"/>
          </a:p>
        </p:txBody>
      </p:sp>
      <p:sp>
        <p:nvSpPr>
          <p:cNvPr id="40" name="Text 37"/>
          <p:cNvSpPr/>
          <p:nvPr/>
        </p:nvSpPr>
        <p:spPr>
          <a:xfrm>
            <a:off x="13563600" y="6869647"/>
            <a:ext cx="487586" cy="161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endParaRPr lang="en-US" sz="1073" dirty="0"/>
          </a:p>
        </p:txBody>
      </p:sp>
      <p:sp>
        <p:nvSpPr>
          <p:cNvPr id="41" name="Text 38"/>
          <p:cNvSpPr/>
          <p:nvPr/>
        </p:nvSpPr>
        <p:spPr>
          <a:xfrm>
            <a:off x="14325600" y="6869647"/>
            <a:ext cx="487586" cy="161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1073" dirty="0"/>
          </a:p>
        </p:txBody>
      </p:sp>
      <p:sp>
        <p:nvSpPr>
          <p:cNvPr id="42" name="Text 39"/>
          <p:cNvSpPr/>
          <p:nvPr/>
        </p:nvSpPr>
        <p:spPr>
          <a:xfrm>
            <a:off x="15078075" y="6861128"/>
            <a:ext cx="487586" cy="161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c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y</a:t>
            </a:r>
            <a:endParaRPr lang="en-US" sz="1073" dirty="0"/>
          </a:p>
        </p:txBody>
      </p:sp>
      <p:sp>
        <p:nvSpPr>
          <p:cNvPr id="43" name="Text 40"/>
          <p:cNvSpPr/>
          <p:nvPr/>
        </p:nvSpPr>
        <p:spPr>
          <a:xfrm>
            <a:off x="15830550" y="6869646"/>
            <a:ext cx="487586" cy="161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1073" dirty="0"/>
          </a:p>
        </p:txBody>
      </p:sp>
      <p:sp>
        <p:nvSpPr>
          <p:cNvPr id="44" name="Text 41"/>
          <p:cNvSpPr/>
          <p:nvPr/>
        </p:nvSpPr>
        <p:spPr>
          <a:xfrm>
            <a:off x="13468350" y="7278727"/>
            <a:ext cx="1276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415"/>
              </a:lnSpc>
              <a:buNone/>
            </a:pPr>
            <a:r>
              <a:rPr lang="en-US" sz="161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g</a:t>
            </a:r>
            <a:endParaRPr lang="en-US" sz="1610" dirty="0"/>
          </a:p>
        </p:txBody>
      </p:sp>
      <p:sp>
        <p:nvSpPr>
          <p:cNvPr id="45" name="Text 42"/>
          <p:cNvSpPr/>
          <p:nvPr/>
        </p:nvSpPr>
        <p:spPr>
          <a:xfrm>
            <a:off x="13601700" y="7856130"/>
            <a:ext cx="2395806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pPr algn="l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!</a:t>
            </a:r>
            <a:endParaRPr lang="en-US" sz="1073" dirty="0"/>
          </a:p>
        </p:txBody>
      </p:sp>
      <p:sp>
        <p:nvSpPr>
          <p:cNvPr id="46" name="Text 43"/>
          <p:cNvSpPr/>
          <p:nvPr/>
        </p:nvSpPr>
        <p:spPr>
          <a:xfrm>
            <a:off x="13563600" y="9287498"/>
            <a:ext cx="487586" cy="161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ctr" indent="0" marL="0">
              <a:lnSpc>
                <a:spcPts val="1275"/>
              </a:lnSpc>
              <a:buNone/>
            </a:pPr>
            <a:r>
              <a:rPr lang="en-US" sz="1073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endParaRPr lang="en-US" sz="1073" dirty="0"/>
          </a:p>
        </p:txBody>
      </p:sp>
      <p:sp>
        <p:nvSpPr>
          <p:cNvPr id="47" name="Text 44"/>
          <p:cNvSpPr/>
          <p:nvPr/>
        </p:nvSpPr>
        <p:spPr>
          <a:xfrm>
            <a:off x="13487400" y="2489984"/>
            <a:ext cx="479067" cy="17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9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: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4</a:t>
            </a:r>
            <a:pPr algn="ctr" indent="0" marL="0">
              <a:lnSpc>
                <a:spcPts val="1476"/>
              </a:lnSpc>
              <a:buNone/>
            </a:pPr>
            <a:r>
              <a:rPr lang="en-US" sz="1140" b="1" spc="-27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1</a:t>
            </a:r>
            <a:endParaRPr lang="en-US" sz="1140" dirty="0"/>
          </a:p>
        </p:txBody>
      </p:sp>
      <p:sp>
        <p:nvSpPr>
          <p:cNvPr id="48" name="Text 45"/>
          <p:cNvSpPr/>
          <p:nvPr/>
        </p:nvSpPr>
        <p:spPr>
          <a:xfrm>
            <a:off x="13468350" y="2967038"/>
            <a:ext cx="17049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M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’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3220"/>
              </a:lnSpc>
              <a:buNone/>
            </a:pPr>
            <a:r>
              <a:rPr lang="en-US" sz="2146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endParaRPr lang="en-US" sz="2146" dirty="0"/>
          </a:p>
        </p:txBody>
      </p:sp>
      <p:sp>
        <p:nvSpPr>
          <p:cNvPr id="49" name="Text 46"/>
          <p:cNvSpPr/>
          <p:nvPr/>
        </p:nvSpPr>
        <p:spPr>
          <a:xfrm>
            <a:off x="16068675" y="305752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1811"/>
              </a:lnSpc>
              <a:buNone/>
            </a:pPr>
            <a:r>
              <a:rPr lang="en-US" sz="1207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endParaRPr lang="en-US" sz="1207" dirty="0"/>
          </a:p>
        </p:txBody>
      </p:sp>
      <p:sp>
        <p:nvSpPr>
          <p:cNvPr id="50" name="Text 47"/>
          <p:cNvSpPr/>
          <p:nvPr/>
        </p:nvSpPr>
        <p:spPr>
          <a:xfrm>
            <a:off x="13468350" y="3581065"/>
            <a:ext cx="7048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endParaRPr lang="en-US" sz="1342" dirty="0"/>
          </a:p>
        </p:txBody>
      </p:sp>
      <p:sp>
        <p:nvSpPr>
          <p:cNvPr id="51" name="Text 48"/>
          <p:cNvSpPr/>
          <p:nvPr/>
        </p:nvSpPr>
        <p:spPr>
          <a:xfrm>
            <a:off x="14220825" y="3581065"/>
            <a:ext cx="15144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L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i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t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t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l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 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H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o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u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s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 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G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a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r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d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n</a:t>
            </a:r>
            <a:endParaRPr lang="en-US" sz="1342" dirty="0"/>
          </a:p>
        </p:txBody>
      </p:sp>
      <p:sp>
        <p:nvSpPr>
          <p:cNvPr id="52" name="Text 49"/>
          <p:cNvSpPr/>
          <p:nvPr/>
        </p:nvSpPr>
        <p:spPr>
          <a:xfrm>
            <a:off x="15973425" y="3581065"/>
            <a:ext cx="1714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endParaRPr lang="en-US" sz="1342" dirty="0"/>
          </a:p>
        </p:txBody>
      </p:sp>
      <p:sp>
        <p:nvSpPr>
          <p:cNvPr id="53" name="Text 50"/>
          <p:cNvSpPr/>
          <p:nvPr/>
        </p:nvSpPr>
        <p:spPr>
          <a:xfrm>
            <a:off x="13468350" y="3872315"/>
            <a:ext cx="5810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3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: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3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0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p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m</a:t>
            </a:r>
            <a:endParaRPr lang="en-US" sz="1342" dirty="0"/>
          </a:p>
        </p:txBody>
      </p:sp>
      <p:sp>
        <p:nvSpPr>
          <p:cNvPr id="54" name="Text 51"/>
          <p:cNvSpPr/>
          <p:nvPr/>
        </p:nvSpPr>
        <p:spPr>
          <a:xfrm>
            <a:off x="14058900" y="3872315"/>
            <a:ext cx="2190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2012"/>
              </a:lnSpc>
              <a:buNone/>
            </a:pPr>
            <a:r>
              <a:rPr lang="en-US" sz="1342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endParaRPr lang="en-US" sz="1342" dirty="0"/>
          </a:p>
        </p:txBody>
      </p:sp>
      <p:sp>
        <p:nvSpPr>
          <p:cNvPr id="55" name="Text 52"/>
          <p:cNvSpPr/>
          <p:nvPr/>
        </p:nvSpPr>
        <p:spPr>
          <a:xfrm>
            <a:off x="14297025" y="3872315"/>
            <a:ext cx="5715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F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i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y</a:t>
            </a:r>
            <a:pPr algn="l" indent="0" marL="0">
              <a:lnSpc>
                <a:spcPts val="2012"/>
              </a:lnSpc>
              <a:buNone/>
            </a:pPr>
            <a:r>
              <a:rPr lang="en-US" sz="1342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endParaRPr lang="en-US" sz="1342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609725" y="4933950"/>
            <a:ext cx="14963775" cy="190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609725" y="3486150"/>
            <a:ext cx="14963775" cy="190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609725" y="6800850"/>
            <a:ext cx="14963775" cy="19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8486775" y="2438400"/>
            <a:ext cx="19050" cy="6629407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90675" y="1228725"/>
            <a:ext cx="52101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endParaRPr lang="en-US" sz="2700" dirty="0"/>
          </a:p>
        </p:txBody>
      </p:sp>
      <p:sp>
        <p:nvSpPr>
          <p:cNvPr id="7" name="Text 1"/>
          <p:cNvSpPr/>
          <p:nvPr/>
        </p:nvSpPr>
        <p:spPr>
          <a:xfrm>
            <a:off x="1685925" y="2438400"/>
            <a:ext cx="34004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  <p:sp>
        <p:nvSpPr>
          <p:cNvPr id="8" name="Text 2"/>
          <p:cNvSpPr/>
          <p:nvPr/>
        </p:nvSpPr>
        <p:spPr>
          <a:xfrm>
            <a:off x="9344025" y="2438400"/>
            <a:ext cx="44100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  <p:sp>
        <p:nvSpPr>
          <p:cNvPr id="9" name="Text 3"/>
          <p:cNvSpPr/>
          <p:nvPr/>
        </p:nvSpPr>
        <p:spPr>
          <a:xfrm>
            <a:off x="1685925" y="3971925"/>
            <a:ext cx="62007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endParaRPr lang="en-US" sz="3600" dirty="0"/>
          </a:p>
        </p:txBody>
      </p:sp>
      <p:sp>
        <p:nvSpPr>
          <p:cNvPr id="10" name="Text 4"/>
          <p:cNvSpPr/>
          <p:nvPr/>
        </p:nvSpPr>
        <p:spPr>
          <a:xfrm>
            <a:off x="9344025" y="3971925"/>
            <a:ext cx="74580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3600" dirty="0"/>
          </a:p>
        </p:txBody>
      </p:sp>
      <p:sp>
        <p:nvSpPr>
          <p:cNvPr id="11" name="Text 5"/>
          <p:cNvSpPr/>
          <p:nvPr/>
        </p:nvSpPr>
        <p:spPr>
          <a:xfrm>
            <a:off x="1685925" y="5276850"/>
            <a:ext cx="62007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12" name="Text 6"/>
          <p:cNvSpPr/>
          <p:nvPr/>
        </p:nvSpPr>
        <p:spPr>
          <a:xfrm>
            <a:off x="9344025" y="5276850"/>
            <a:ext cx="74580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3600" dirty="0"/>
          </a:p>
        </p:txBody>
      </p:sp>
      <p:sp>
        <p:nvSpPr>
          <p:cNvPr id="13" name="Text 7"/>
          <p:cNvSpPr/>
          <p:nvPr/>
        </p:nvSpPr>
        <p:spPr>
          <a:xfrm>
            <a:off x="1685925" y="7200900"/>
            <a:ext cx="6200775" cy="1628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  <p:sp>
        <p:nvSpPr>
          <p:cNvPr id="14" name="Text 8"/>
          <p:cNvSpPr/>
          <p:nvPr/>
        </p:nvSpPr>
        <p:spPr>
          <a:xfrm>
            <a:off x="9344025" y="7200900"/>
            <a:ext cx="74580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3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8763000" y="809625"/>
            <a:ext cx="8791575" cy="9096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7924800"/>
            <a:ext cx="5391150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581150" y="1943100"/>
            <a:ext cx="48672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9239250" y="9144000"/>
            <a:ext cx="18954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endParaRPr 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85900" y="1600200"/>
            <a:ext cx="11944350" cy="805708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430250" y="1514475"/>
            <a:ext cx="4857750" cy="74580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466850" y="685800"/>
            <a:ext cx="2228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endParaRPr 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85900" y="1552575"/>
            <a:ext cx="6286500" cy="7591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66850" y="685800"/>
            <a:ext cx="2228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40576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466850" y="6858000"/>
            <a:ext cx="65627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x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3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0200" y="1752600"/>
            <a:ext cx="3743325" cy="8115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038037" y="3476625"/>
            <a:ext cx="5105195" cy="45035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466850" y="685800"/>
            <a:ext cx="9477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600"/>
              </a:lnSpc>
              <a:buNone/>
            </a:pPr>
            <a:r>
              <a:rPr lang="en-US" sz="24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1962150" y="4295775"/>
            <a:ext cx="29908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y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u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c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m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g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h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F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y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FFFFFF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?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381250" y="4743450"/>
            <a:ext cx="257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Y</a:t>
            </a:r>
            <a:pPr algn="l" indent="0" marL="0">
              <a:lnSpc>
                <a:spcPts val="1800"/>
              </a:lnSpc>
              <a:buNone/>
            </a:pPr>
            <a:r>
              <a:rPr lang="en-US" sz="120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1800"/>
              </a:lnSpc>
              <a:buNone/>
            </a:pPr>
            <a:r>
              <a:rPr lang="en-US" sz="120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3228975" y="4743450"/>
            <a:ext cx="219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pPr algn="l" indent="0" marL="0">
              <a:lnSpc>
                <a:spcPts val="1800"/>
              </a:lnSpc>
              <a:buNone/>
            </a:pPr>
            <a:r>
              <a:rPr lang="en-US" sz="120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o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3657600" y="4743450"/>
            <a:ext cx="485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M</a:t>
            </a:r>
            <a:pPr algn="l" indent="0" marL="0">
              <a:lnSpc>
                <a:spcPts val="1800"/>
              </a:lnSpc>
              <a:buNone/>
            </a:pPr>
            <a:r>
              <a:rPr lang="en-US" sz="120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1800"/>
              </a:lnSpc>
              <a:buNone/>
            </a:pPr>
            <a:r>
              <a:rPr lang="en-US" sz="120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y</a:t>
            </a:r>
            <a:pPr algn="l" indent="0" marL="0">
              <a:lnSpc>
                <a:spcPts val="1800"/>
              </a:lnSpc>
              <a:buNone/>
            </a:pPr>
            <a:r>
              <a:rPr lang="en-US" sz="120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b</a:t>
            </a:r>
            <a:pPr algn="l" indent="0" marL="0">
              <a:lnSpc>
                <a:spcPts val="1800"/>
              </a:lnSpc>
              <a:buNone/>
            </a:pPr>
            <a:r>
              <a:rPr lang="en-US" sz="1200" b="1" spc="-75" kern="0" dirty="0">
                <a:solidFill>
                  <a:srgbClr val="FFFFFF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809750" y="5553272"/>
            <a:ext cx="2000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g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w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k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924050" y="6801045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771775" y="6801045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619500" y="6801045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4467225" y="6791520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c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y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1924050" y="7848795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1809750" y="8306194"/>
            <a:ext cx="1428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g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1924050" y="9630367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v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1838325" y="1895475"/>
            <a:ext cx="533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9</a:t>
            </a:r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:</a:t>
            </a:r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4</a:t>
            </a:r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1</a:t>
            </a:r>
            <a:endParaRPr lang="en-US" sz="1275" dirty="0"/>
          </a:p>
        </p:txBody>
      </p:sp>
      <p:sp>
        <p:nvSpPr>
          <p:cNvPr id="18" name="Text 14"/>
          <p:cNvSpPr/>
          <p:nvPr/>
        </p:nvSpPr>
        <p:spPr>
          <a:xfrm>
            <a:off x="1809750" y="2428875"/>
            <a:ext cx="190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’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4724400" y="2528888"/>
            <a:ext cx="3143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endParaRPr lang="en-US" sz="1350" dirty="0"/>
          </a:p>
        </p:txBody>
      </p:sp>
      <p:sp>
        <p:nvSpPr>
          <p:cNvPr id="20" name="Text 16"/>
          <p:cNvSpPr/>
          <p:nvPr/>
        </p:nvSpPr>
        <p:spPr>
          <a:xfrm>
            <a:off x="1809750" y="3114675"/>
            <a:ext cx="7810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2647950" y="3114675"/>
            <a:ext cx="16954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L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i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t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t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l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H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o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u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s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G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a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r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d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n</a:t>
            </a:r>
            <a:endParaRPr lang="en-US" sz="1500" dirty="0"/>
          </a:p>
        </p:txBody>
      </p:sp>
      <p:sp>
        <p:nvSpPr>
          <p:cNvPr id="22" name="Text 18"/>
          <p:cNvSpPr/>
          <p:nvPr/>
        </p:nvSpPr>
        <p:spPr>
          <a:xfrm>
            <a:off x="4610100" y="3114675"/>
            <a:ext cx="190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1809750" y="3438525"/>
            <a:ext cx="6477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3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: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3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0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p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m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2476500" y="3438525"/>
            <a:ext cx="238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endParaRPr lang="en-US" sz="1500" dirty="0"/>
          </a:p>
        </p:txBody>
      </p:sp>
      <p:sp>
        <p:nvSpPr>
          <p:cNvPr id="25" name="Text 21"/>
          <p:cNvSpPr/>
          <p:nvPr/>
        </p:nvSpPr>
        <p:spPr>
          <a:xfrm>
            <a:off x="2733675" y="3438525"/>
            <a:ext cx="6286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F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i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y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endParaRPr lang="en-US" sz="1500" dirty="0"/>
          </a:p>
        </p:txBody>
      </p:sp>
      <p:sp>
        <p:nvSpPr>
          <p:cNvPr id="26" name="Text 22"/>
          <p:cNvSpPr/>
          <p:nvPr/>
        </p:nvSpPr>
        <p:spPr>
          <a:xfrm>
            <a:off x="5915025" y="3743325"/>
            <a:ext cx="3743325" cy="3571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l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l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g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l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k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g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l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g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v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3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l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277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endParaRPr 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343775" y="1924050"/>
            <a:ext cx="10020300" cy="76009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7924800"/>
            <a:ext cx="53911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581150" y="1943100"/>
            <a:ext cx="42481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0200" y="2228850"/>
            <a:ext cx="14973300" cy="7305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25250" y="1066800"/>
            <a:ext cx="58578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581150" y="1181100"/>
            <a:ext cx="46958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x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33550" y="2781300"/>
            <a:ext cx="5715000" cy="55708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57300" y="762000"/>
            <a:ext cx="71913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—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9010650" y="2790825"/>
            <a:ext cx="7343775" cy="556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➜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x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2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2171700" y="2667000"/>
            <a:ext cx="56007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57300" y="762000"/>
            <a:ext cx="8362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—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9344025" y="2590800"/>
            <a:ext cx="7343775" cy="624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—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—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—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2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81150" y="2743200"/>
            <a:ext cx="6795306" cy="55756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57300" y="762000"/>
            <a:ext cx="8782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—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9344025" y="2590800"/>
            <a:ext cx="7343775" cy="609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q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endParaRPr lang="en-US" sz="22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4114800" y="3752850"/>
            <a:ext cx="9525" cy="46005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1544300" y="3705225"/>
            <a:ext cx="9525" cy="4648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485900" y="7981950"/>
            <a:ext cx="16344900" cy="182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485900" y="5981700"/>
            <a:ext cx="16344900" cy="182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485900" y="5981700"/>
            <a:ext cx="16344900" cy="182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343025" y="762000"/>
            <a:ext cx="61341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8" name="Text 1"/>
          <p:cNvSpPr/>
          <p:nvPr/>
        </p:nvSpPr>
        <p:spPr>
          <a:xfrm>
            <a:off x="1466850" y="4924425"/>
            <a:ext cx="18764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endParaRPr lang="en-US" sz="1800" dirty="0"/>
          </a:p>
        </p:txBody>
      </p:sp>
      <p:sp>
        <p:nvSpPr>
          <p:cNvPr id="9" name="Text 2"/>
          <p:cNvSpPr/>
          <p:nvPr/>
        </p:nvSpPr>
        <p:spPr>
          <a:xfrm>
            <a:off x="4686300" y="4905375"/>
            <a:ext cx="60864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q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’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800" dirty="0"/>
          </a:p>
        </p:txBody>
      </p:sp>
      <p:sp>
        <p:nvSpPr>
          <p:cNvPr id="10" name="Text 3"/>
          <p:cNvSpPr/>
          <p:nvPr/>
        </p:nvSpPr>
        <p:spPr>
          <a:xfrm>
            <a:off x="1466850" y="3629025"/>
            <a:ext cx="800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250" dirty="0"/>
          </a:p>
        </p:txBody>
      </p:sp>
      <p:sp>
        <p:nvSpPr>
          <p:cNvPr id="11" name="Text 4"/>
          <p:cNvSpPr/>
          <p:nvPr/>
        </p:nvSpPr>
        <p:spPr>
          <a:xfrm>
            <a:off x="4686300" y="3629025"/>
            <a:ext cx="64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endParaRPr lang="en-US" sz="2250" dirty="0"/>
          </a:p>
        </p:txBody>
      </p:sp>
      <p:sp>
        <p:nvSpPr>
          <p:cNvPr id="12" name="Text 5"/>
          <p:cNvSpPr/>
          <p:nvPr/>
        </p:nvSpPr>
        <p:spPr>
          <a:xfrm>
            <a:off x="11963400" y="3552825"/>
            <a:ext cx="990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250" dirty="0"/>
          </a:p>
        </p:txBody>
      </p:sp>
      <p:sp>
        <p:nvSpPr>
          <p:cNvPr id="13" name="Text 6"/>
          <p:cNvSpPr/>
          <p:nvPr/>
        </p:nvSpPr>
        <p:spPr>
          <a:xfrm>
            <a:off x="11963400" y="4495800"/>
            <a:ext cx="57340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(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/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(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1466850" y="6600825"/>
            <a:ext cx="14954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4686300" y="6600825"/>
            <a:ext cx="61341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q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1963400" y="6400800"/>
            <a:ext cx="5314950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(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/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(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2077700" y="9020175"/>
            <a:ext cx="5086350" cy="10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x</a:t>
            </a:r>
            <a:pPr algn="r" indent="0" marL="0">
              <a:lnSpc>
                <a:spcPts val="3986"/>
              </a:lnSpc>
              <a:buNone/>
            </a:pPr>
            <a:r>
              <a:rPr lang="en-US" sz="2657" spc="-75" kern="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*</a:t>
            </a:r>
            <a:endParaRPr lang="en-US" sz="2657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6850" y="1219200"/>
            <a:ext cx="17049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x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466850" y="3805237"/>
            <a:ext cx="37528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1466850" y="4576763"/>
            <a:ext cx="40195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1466850" y="5348288"/>
            <a:ext cx="50101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&amp;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466850" y="6153150"/>
            <a:ext cx="42957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2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1150" y="5067300"/>
            <a:ext cx="13716000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“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”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?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1590675" y="1228725"/>
            <a:ext cx="2114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6225" y="3962400"/>
            <a:ext cx="24860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733675" y="4610100"/>
            <a:ext cx="128206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3743325" y="2581275"/>
            <a:ext cx="10801350" cy="6467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31813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724275" y="2581275"/>
            <a:ext cx="41433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&amp;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3724275" y="3609975"/>
            <a:ext cx="7905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695825" y="4533900"/>
            <a:ext cx="38957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4695825" y="6010275"/>
            <a:ext cx="29051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3724275" y="7296150"/>
            <a:ext cx="12096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143375" y="8220075"/>
            <a:ext cx="99822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2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848850" y="4123046"/>
            <a:ext cx="6723366" cy="48282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26765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81150" y="2628900"/>
            <a:ext cx="68294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’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,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590675" y="4829175"/>
            <a:ext cx="7086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1590675" y="6391275"/>
            <a:ext cx="6134100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’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677400" y="1295400"/>
            <a:ext cx="7715250" cy="8115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26765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81150" y="2628900"/>
            <a:ext cx="51720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581150" y="4772025"/>
            <a:ext cx="33813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~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~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1581150" y="5724525"/>
            <a:ext cx="6134100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10001250" y="1771845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0848975" y="1771845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1696700" y="1771845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2544425" y="1762320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c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y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0001250" y="2819595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9886950" y="3276994"/>
            <a:ext cx="1428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g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0001250" y="4601167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v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9886950" y="5058564"/>
            <a:ext cx="1828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’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d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039350" y="5706262"/>
            <a:ext cx="267652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</a:t>
            </a:r>
            <a:pPr algn="l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!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0001250" y="7306462"/>
            <a:ext cx="542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ctr" indent="0" marL="0">
              <a:lnSpc>
                <a:spcPts val="1425"/>
              </a:lnSpc>
              <a:buNone/>
            </a:pPr>
            <a:r>
              <a:rPr lang="en-US" sz="12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9886950" y="7639835"/>
            <a:ext cx="847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u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800" spc="-75" kern="0" dirty="0">
                <a:solidFill>
                  <a:srgbClr val="000000"/>
                </a:solidFill>
                <a:latin typeface="Adelle Sans EXT Semibold" pitchFamily="34" charset="0"/>
                <a:ea typeface="Adelle Sans EXT Semibold" pitchFamily="34" charset="-122"/>
                <a:cs typeface="Adelle Sans EXT Semibold" pitchFamily="34" charset="-120"/>
              </a:rPr>
              <a:t>s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9915525" y="1438275"/>
            <a:ext cx="533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9</a:t>
            </a:r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:</a:t>
            </a:r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4</a:t>
            </a:r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1</a:t>
            </a:r>
            <a:endParaRPr lang="en-US" sz="1275" dirty="0"/>
          </a:p>
        </p:txBody>
      </p:sp>
      <p:sp>
        <p:nvSpPr>
          <p:cNvPr id="19" name="Text 16"/>
          <p:cNvSpPr/>
          <p:nvPr/>
        </p:nvSpPr>
        <p:spPr>
          <a:xfrm>
            <a:off x="9886950" y="1971675"/>
            <a:ext cx="190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’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n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12801600" y="2071688"/>
            <a:ext cx="3143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d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i</a:t>
            </a:r>
            <a:pPr algn="l" indent="0" marL="0">
              <a:lnSpc>
                <a:spcPts val="2025"/>
              </a:lnSpc>
              <a:buNone/>
            </a:pPr>
            <a:r>
              <a:rPr lang="en-US" sz="135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9886950" y="2657475"/>
            <a:ext cx="7810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M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e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s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10725150" y="2657475"/>
            <a:ext cx="16954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L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i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t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t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l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H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o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u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s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G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a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r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d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e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Devanagari Bold" pitchFamily="34" charset="0"/>
                <a:ea typeface="Adelle Sans Devanagari Bold" pitchFamily="34" charset="-122"/>
                <a:cs typeface="Adelle Sans Devanagari Bold" pitchFamily="34" charset="-120"/>
              </a:rPr>
              <a:t>n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12687300" y="2657475"/>
            <a:ext cx="190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a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t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9886950" y="2981325"/>
            <a:ext cx="6477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3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: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3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0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p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m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10553700" y="2981325"/>
            <a:ext cx="238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o</a:t>
            </a:r>
            <a:pPr algn="l" indent="0" marL="0">
              <a:lnSpc>
                <a:spcPts val="2250"/>
              </a:lnSpc>
              <a:buNone/>
            </a:pPr>
            <a:r>
              <a:rPr lang="en-US" sz="1500" spc="-75" kern="0" dirty="0">
                <a:solidFill>
                  <a:srgbClr val="000000"/>
                </a:solidFill>
                <a:latin typeface="Adelle Sans EXT Regular" pitchFamily="34" charset="0"/>
                <a:ea typeface="Adelle Sans EXT Regular" pitchFamily="34" charset="-122"/>
                <a:cs typeface="Adelle Sans EXT Regular" pitchFamily="34" charset="-120"/>
              </a:rPr>
              <a:t>n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10810875" y="2981325"/>
            <a:ext cx="6286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F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r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i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d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a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y</a:t>
            </a:r>
            <a:pPr algn="l" indent="0" marL="0">
              <a:lnSpc>
                <a:spcPts val="2250"/>
              </a:lnSpc>
              <a:buNone/>
            </a:pPr>
            <a:r>
              <a:rPr lang="en-US" sz="1500" b="1" spc="-75" kern="0" dirty="0">
                <a:solidFill>
                  <a:srgbClr val="000000"/>
                </a:solidFill>
                <a:latin typeface="Adelle Sans EXT Bold" pitchFamily="34" charset="0"/>
                <a:ea typeface="Adelle Sans EXT Bold" pitchFamily="34" charset="-122"/>
                <a:cs typeface="Adelle Sans EXT Bold" pitchFamily="34" charset="-120"/>
              </a:rPr>
              <a:t>s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13906500" y="1438275"/>
            <a:ext cx="533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9</a:t>
            </a:r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:</a:t>
            </a:r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4</a:t>
            </a:r>
            <a:pPr algn="ctr" indent="0" marL="0">
              <a:lnSpc>
                <a:spcPts val="1650"/>
              </a:lnSpc>
              <a:buNone/>
            </a:pPr>
            <a:r>
              <a:rPr lang="en-US" sz="1275" b="1" spc="-31" kern="0" dirty="0">
                <a:solidFill>
                  <a:srgbClr val="000000"/>
                </a:solidFill>
                <a:latin typeface="Maison Neue Bold" pitchFamily="34" charset="0"/>
                <a:ea typeface="Maison Neue Bold" pitchFamily="34" charset="-122"/>
                <a:cs typeface="Maison Neue Bold" pitchFamily="34" charset="-120"/>
              </a:rPr>
              <a:t>1</a:t>
            </a:r>
            <a:endParaRPr lang="en-US" sz="1275" dirty="0"/>
          </a:p>
        </p:txBody>
      </p:sp>
      <p:sp>
        <p:nvSpPr>
          <p:cNvPr id="28" name="Text 25"/>
          <p:cNvSpPr/>
          <p:nvPr/>
        </p:nvSpPr>
        <p:spPr>
          <a:xfrm>
            <a:off x="14868525" y="1895475"/>
            <a:ext cx="600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Bookman Old Style Bold" pitchFamily="34" charset="0"/>
                <a:ea typeface="Bookman Old Style Bold" pitchFamily="34" charset="-122"/>
                <a:cs typeface="Bookman Old Style Bold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Bookman Old Style Bold" pitchFamily="34" charset="0"/>
                <a:ea typeface="Bookman Old Style Bold" pitchFamily="34" charset="-122"/>
                <a:cs typeface="Bookman Old Style Bold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400" b="1" spc="-75" kern="0" dirty="0">
                <a:solidFill>
                  <a:srgbClr val="000000"/>
                </a:solidFill>
                <a:latin typeface="Bookman Old Style Bold" pitchFamily="34" charset="0"/>
                <a:ea typeface="Bookman Old Style Bold" pitchFamily="34" charset="-122"/>
                <a:cs typeface="Bookman Old Style Bold" pitchFamily="34" charset="-120"/>
              </a:rPr>
              <a:t>b</a:t>
            </a:r>
            <a:endParaRPr lang="en-US" sz="2400" dirty="0"/>
          </a:p>
        </p:txBody>
      </p:sp>
      <p:sp>
        <p:nvSpPr>
          <p:cNvPr id="29" name="Text 26"/>
          <p:cNvSpPr/>
          <p:nvPr/>
        </p:nvSpPr>
        <p:spPr>
          <a:xfrm>
            <a:off x="14811375" y="2924175"/>
            <a:ext cx="184189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’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l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l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k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!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x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k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?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16468725" y="3667125"/>
            <a:ext cx="18097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❤</a:t>
            </a:r>
            <a:pPr algn="l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️</a:t>
            </a:r>
            <a:endParaRPr lang="en-US" sz="1259" dirty="0"/>
          </a:p>
        </p:txBody>
      </p:sp>
      <p:sp>
        <p:nvSpPr>
          <p:cNvPr id="31" name="Text 28"/>
          <p:cNvSpPr/>
          <p:nvPr/>
        </p:nvSpPr>
        <p:spPr>
          <a:xfrm>
            <a:off x="14811375" y="4210050"/>
            <a:ext cx="184189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l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k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!</a:t>
            </a:r>
            <a:endParaRPr lang="en-US" sz="1200" dirty="0"/>
          </a:p>
        </p:txBody>
      </p:sp>
      <p:sp>
        <p:nvSpPr>
          <p:cNvPr id="32" name="Text 29"/>
          <p:cNvSpPr/>
          <p:nvPr/>
        </p:nvSpPr>
        <p:spPr>
          <a:xfrm>
            <a:off x="13858875" y="5662613"/>
            <a:ext cx="95250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g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l" indent="0" marL="0">
              <a:lnSpc>
                <a:spcPts val="14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</a:t>
            </a:r>
            <a:endParaRPr lang="en-US" sz="1200" dirty="0"/>
          </a:p>
        </p:txBody>
      </p:sp>
      <p:sp>
        <p:nvSpPr>
          <p:cNvPr id="33" name="Text 30"/>
          <p:cNvSpPr/>
          <p:nvPr/>
        </p:nvSpPr>
        <p:spPr>
          <a:xfrm>
            <a:off x="13963650" y="6208217"/>
            <a:ext cx="61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endParaRPr lang="en-US" sz="1259" dirty="0"/>
          </a:p>
        </p:txBody>
      </p:sp>
      <p:sp>
        <p:nvSpPr>
          <p:cNvPr id="34" name="Text 31"/>
          <p:cNvSpPr/>
          <p:nvPr/>
        </p:nvSpPr>
        <p:spPr>
          <a:xfrm>
            <a:off x="15192375" y="6208217"/>
            <a:ext cx="659536" cy="18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❤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️</a:t>
            </a:r>
            <a:endParaRPr lang="en-US" sz="1259" dirty="0"/>
          </a:p>
        </p:txBody>
      </p:sp>
      <p:sp>
        <p:nvSpPr>
          <p:cNvPr id="35" name="Text 32"/>
          <p:cNvSpPr/>
          <p:nvPr/>
        </p:nvSpPr>
        <p:spPr>
          <a:xfrm>
            <a:off x="16363950" y="6208217"/>
            <a:ext cx="819658" cy="18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K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44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endParaRPr lang="en-US" sz="1259" dirty="0"/>
          </a:p>
        </p:txBody>
      </p:sp>
      <p:sp>
        <p:nvSpPr>
          <p:cNvPr id="36" name="Text 33"/>
          <p:cNvSpPr/>
          <p:nvPr/>
        </p:nvSpPr>
        <p:spPr>
          <a:xfrm>
            <a:off x="13754100" y="665813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q</a:t>
            </a:r>
            <a:endParaRPr lang="en-US" sz="1771" dirty="0"/>
          </a:p>
        </p:txBody>
      </p:sp>
      <p:sp>
        <p:nvSpPr>
          <p:cNvPr id="37" name="Text 34"/>
          <p:cNvSpPr/>
          <p:nvPr/>
        </p:nvSpPr>
        <p:spPr>
          <a:xfrm>
            <a:off x="14116050" y="665813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w</a:t>
            </a:r>
            <a:endParaRPr lang="en-US" sz="1771" dirty="0"/>
          </a:p>
        </p:txBody>
      </p:sp>
      <p:sp>
        <p:nvSpPr>
          <p:cNvPr id="38" name="Text 35"/>
          <p:cNvSpPr/>
          <p:nvPr/>
        </p:nvSpPr>
        <p:spPr>
          <a:xfrm>
            <a:off x="14487525" y="665813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endParaRPr lang="en-US" sz="1771" dirty="0"/>
          </a:p>
        </p:txBody>
      </p:sp>
      <p:sp>
        <p:nvSpPr>
          <p:cNvPr id="39" name="Text 36"/>
          <p:cNvSpPr/>
          <p:nvPr/>
        </p:nvSpPr>
        <p:spPr>
          <a:xfrm>
            <a:off x="14859000" y="665813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endParaRPr lang="en-US" sz="1771" dirty="0"/>
          </a:p>
        </p:txBody>
      </p:sp>
      <p:sp>
        <p:nvSpPr>
          <p:cNvPr id="40" name="Text 37"/>
          <p:cNvSpPr/>
          <p:nvPr/>
        </p:nvSpPr>
        <p:spPr>
          <a:xfrm>
            <a:off x="15230475" y="665813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endParaRPr lang="en-US" sz="1771" dirty="0"/>
          </a:p>
        </p:txBody>
      </p:sp>
      <p:sp>
        <p:nvSpPr>
          <p:cNvPr id="41" name="Text 38"/>
          <p:cNvSpPr/>
          <p:nvPr/>
        </p:nvSpPr>
        <p:spPr>
          <a:xfrm>
            <a:off x="15611475" y="665813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y</a:t>
            </a:r>
            <a:endParaRPr lang="en-US" sz="1771" dirty="0"/>
          </a:p>
        </p:txBody>
      </p:sp>
      <p:sp>
        <p:nvSpPr>
          <p:cNvPr id="42" name="Text 39"/>
          <p:cNvSpPr/>
          <p:nvPr/>
        </p:nvSpPr>
        <p:spPr>
          <a:xfrm>
            <a:off x="15982950" y="665813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endParaRPr lang="en-US" sz="1771" dirty="0"/>
          </a:p>
        </p:txBody>
      </p:sp>
      <p:sp>
        <p:nvSpPr>
          <p:cNvPr id="43" name="Text 40"/>
          <p:cNvSpPr/>
          <p:nvPr/>
        </p:nvSpPr>
        <p:spPr>
          <a:xfrm>
            <a:off x="16363950" y="665813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</a:t>
            </a:r>
            <a:endParaRPr lang="en-US" sz="1771" dirty="0"/>
          </a:p>
        </p:txBody>
      </p:sp>
      <p:sp>
        <p:nvSpPr>
          <p:cNvPr id="44" name="Text 41"/>
          <p:cNvSpPr/>
          <p:nvPr/>
        </p:nvSpPr>
        <p:spPr>
          <a:xfrm>
            <a:off x="16744950" y="665813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</a:t>
            </a:r>
            <a:endParaRPr lang="en-US" sz="1771" dirty="0"/>
          </a:p>
        </p:txBody>
      </p:sp>
      <p:sp>
        <p:nvSpPr>
          <p:cNvPr id="45" name="Text 42"/>
          <p:cNvSpPr/>
          <p:nvPr/>
        </p:nvSpPr>
        <p:spPr>
          <a:xfrm>
            <a:off x="17125950" y="665813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</a:t>
            </a:r>
            <a:endParaRPr lang="en-US" sz="1771" dirty="0"/>
          </a:p>
        </p:txBody>
      </p:sp>
      <p:sp>
        <p:nvSpPr>
          <p:cNvPr id="46" name="Text 43"/>
          <p:cNvSpPr/>
          <p:nvPr/>
        </p:nvSpPr>
        <p:spPr>
          <a:xfrm>
            <a:off x="13944600" y="7197691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endParaRPr lang="en-US" sz="1771" dirty="0"/>
          </a:p>
        </p:txBody>
      </p:sp>
      <p:sp>
        <p:nvSpPr>
          <p:cNvPr id="47" name="Text 44"/>
          <p:cNvSpPr/>
          <p:nvPr/>
        </p:nvSpPr>
        <p:spPr>
          <a:xfrm>
            <a:off x="14306550" y="7197693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endParaRPr lang="en-US" sz="1771" dirty="0"/>
          </a:p>
        </p:txBody>
      </p:sp>
      <p:sp>
        <p:nvSpPr>
          <p:cNvPr id="48" name="Text 45"/>
          <p:cNvSpPr/>
          <p:nvPr/>
        </p:nvSpPr>
        <p:spPr>
          <a:xfrm>
            <a:off x="14678025" y="7197693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</a:t>
            </a:r>
            <a:endParaRPr lang="en-US" sz="1771" dirty="0"/>
          </a:p>
        </p:txBody>
      </p:sp>
      <p:sp>
        <p:nvSpPr>
          <p:cNvPr id="49" name="Text 46"/>
          <p:cNvSpPr/>
          <p:nvPr/>
        </p:nvSpPr>
        <p:spPr>
          <a:xfrm>
            <a:off x="15049500" y="7197693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</a:t>
            </a:r>
            <a:endParaRPr lang="en-US" sz="1771" dirty="0"/>
          </a:p>
        </p:txBody>
      </p:sp>
      <p:sp>
        <p:nvSpPr>
          <p:cNvPr id="50" name="Text 47"/>
          <p:cNvSpPr/>
          <p:nvPr/>
        </p:nvSpPr>
        <p:spPr>
          <a:xfrm>
            <a:off x="15420975" y="7197693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g</a:t>
            </a:r>
            <a:endParaRPr lang="en-US" sz="1771" dirty="0"/>
          </a:p>
        </p:txBody>
      </p:sp>
      <p:sp>
        <p:nvSpPr>
          <p:cNvPr id="51" name="Text 48"/>
          <p:cNvSpPr/>
          <p:nvPr/>
        </p:nvSpPr>
        <p:spPr>
          <a:xfrm>
            <a:off x="15801975" y="7197693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</a:t>
            </a:r>
            <a:endParaRPr lang="en-US" sz="1771" dirty="0"/>
          </a:p>
        </p:txBody>
      </p:sp>
      <p:sp>
        <p:nvSpPr>
          <p:cNvPr id="52" name="Text 49"/>
          <p:cNvSpPr/>
          <p:nvPr/>
        </p:nvSpPr>
        <p:spPr>
          <a:xfrm>
            <a:off x="16173450" y="7197693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j</a:t>
            </a:r>
            <a:endParaRPr lang="en-US" sz="1771" dirty="0"/>
          </a:p>
        </p:txBody>
      </p:sp>
      <p:sp>
        <p:nvSpPr>
          <p:cNvPr id="53" name="Text 50"/>
          <p:cNvSpPr/>
          <p:nvPr/>
        </p:nvSpPr>
        <p:spPr>
          <a:xfrm>
            <a:off x="16554450" y="7197693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k</a:t>
            </a:r>
            <a:endParaRPr lang="en-US" sz="1771" dirty="0"/>
          </a:p>
        </p:txBody>
      </p:sp>
      <p:sp>
        <p:nvSpPr>
          <p:cNvPr id="54" name="Text 51"/>
          <p:cNvSpPr/>
          <p:nvPr/>
        </p:nvSpPr>
        <p:spPr>
          <a:xfrm>
            <a:off x="16935450" y="7197693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l</a:t>
            </a:r>
            <a:endParaRPr lang="en-US" sz="1771" dirty="0"/>
          </a:p>
        </p:txBody>
      </p:sp>
      <p:sp>
        <p:nvSpPr>
          <p:cNvPr id="55" name="Text 52"/>
          <p:cNvSpPr/>
          <p:nvPr/>
        </p:nvSpPr>
        <p:spPr>
          <a:xfrm>
            <a:off x="14325600" y="773754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z</a:t>
            </a:r>
            <a:endParaRPr lang="en-US" sz="1771" dirty="0"/>
          </a:p>
        </p:txBody>
      </p:sp>
      <p:sp>
        <p:nvSpPr>
          <p:cNvPr id="56" name="Text 53"/>
          <p:cNvSpPr/>
          <p:nvPr/>
        </p:nvSpPr>
        <p:spPr>
          <a:xfrm>
            <a:off x="14687550" y="773754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x</a:t>
            </a:r>
            <a:endParaRPr lang="en-US" sz="1771" dirty="0"/>
          </a:p>
        </p:txBody>
      </p:sp>
      <p:sp>
        <p:nvSpPr>
          <p:cNvPr id="57" name="Text 54"/>
          <p:cNvSpPr/>
          <p:nvPr/>
        </p:nvSpPr>
        <p:spPr>
          <a:xfrm>
            <a:off x="15059025" y="773754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endParaRPr lang="en-US" sz="1771" dirty="0"/>
          </a:p>
        </p:txBody>
      </p:sp>
      <p:sp>
        <p:nvSpPr>
          <p:cNvPr id="58" name="Text 55"/>
          <p:cNvSpPr/>
          <p:nvPr/>
        </p:nvSpPr>
        <p:spPr>
          <a:xfrm>
            <a:off x="15430500" y="773754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v</a:t>
            </a:r>
            <a:endParaRPr lang="en-US" sz="1771" dirty="0"/>
          </a:p>
        </p:txBody>
      </p:sp>
      <p:sp>
        <p:nvSpPr>
          <p:cNvPr id="59" name="Text 56"/>
          <p:cNvSpPr/>
          <p:nvPr/>
        </p:nvSpPr>
        <p:spPr>
          <a:xfrm>
            <a:off x="15801975" y="773754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</a:t>
            </a:r>
            <a:endParaRPr lang="en-US" sz="1771" dirty="0"/>
          </a:p>
        </p:txBody>
      </p:sp>
      <p:sp>
        <p:nvSpPr>
          <p:cNvPr id="60" name="Text 57"/>
          <p:cNvSpPr/>
          <p:nvPr/>
        </p:nvSpPr>
        <p:spPr>
          <a:xfrm>
            <a:off x="16182975" y="773754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endParaRPr lang="en-US" sz="1771" dirty="0"/>
          </a:p>
        </p:txBody>
      </p:sp>
      <p:sp>
        <p:nvSpPr>
          <p:cNvPr id="61" name="Text 58"/>
          <p:cNvSpPr/>
          <p:nvPr/>
        </p:nvSpPr>
        <p:spPr>
          <a:xfrm>
            <a:off x="16554450" y="7737540"/>
            <a:ext cx="159156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771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m</a:t>
            </a:r>
            <a:endParaRPr lang="en-US" sz="1771" dirty="0"/>
          </a:p>
        </p:txBody>
      </p:sp>
      <p:sp>
        <p:nvSpPr>
          <p:cNvPr id="62" name="Text 59"/>
          <p:cNvSpPr/>
          <p:nvPr/>
        </p:nvSpPr>
        <p:spPr>
          <a:xfrm>
            <a:off x="13754100" y="7757551"/>
            <a:ext cx="259232" cy="209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63" name="Text 60"/>
          <p:cNvSpPr/>
          <p:nvPr/>
        </p:nvSpPr>
        <p:spPr>
          <a:xfrm>
            <a:off x="13735050" y="8277200"/>
            <a:ext cx="299263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259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1</a:t>
            </a:r>
            <a:pPr algn="ctr" indent="0" marL="0">
              <a:lnSpc>
                <a:spcPts val="1889"/>
              </a:lnSpc>
              <a:buNone/>
            </a:pPr>
            <a:r>
              <a:rPr lang="en-US" sz="1259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2</a:t>
            </a:r>
            <a:pPr algn="ctr" indent="0" marL="0">
              <a:lnSpc>
                <a:spcPts val="1889"/>
              </a:lnSpc>
              <a:buNone/>
            </a:pPr>
            <a:r>
              <a:rPr lang="en-US" sz="1259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3</a:t>
            </a:r>
            <a:endParaRPr lang="en-US" sz="1259" dirty="0"/>
          </a:p>
        </p:txBody>
      </p:sp>
      <p:sp>
        <p:nvSpPr>
          <p:cNvPr id="64" name="Text 61"/>
          <p:cNvSpPr/>
          <p:nvPr/>
        </p:nvSpPr>
        <p:spPr>
          <a:xfrm>
            <a:off x="16659225" y="8307165"/>
            <a:ext cx="519430" cy="179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59" spc="-75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75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75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75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75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</a:t>
            </a:r>
            <a:pPr algn="ctr" indent="0" marL="0">
              <a:lnSpc>
                <a:spcPts val="1500"/>
              </a:lnSpc>
              <a:buNone/>
            </a:pPr>
            <a:r>
              <a:rPr lang="en-US" sz="1259" spc="-75" kern="0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n</a:t>
            </a:r>
            <a:endParaRPr lang="en-US" sz="1259" dirty="0"/>
          </a:p>
        </p:txBody>
      </p:sp>
      <p:sp>
        <p:nvSpPr>
          <p:cNvPr id="65" name="Text 62"/>
          <p:cNvSpPr/>
          <p:nvPr/>
        </p:nvSpPr>
        <p:spPr>
          <a:xfrm>
            <a:off x="15116175" y="8277199"/>
            <a:ext cx="811527" cy="2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89"/>
              </a:lnSpc>
              <a:buNone/>
            </a:pPr>
            <a:r>
              <a:rPr lang="en-US" sz="1259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</a:t>
            </a:r>
            <a:pPr algn="ctr" indent="0" marL="0">
              <a:lnSpc>
                <a:spcPts val="1889"/>
              </a:lnSpc>
              <a:buNone/>
            </a:pPr>
            <a:r>
              <a:rPr lang="en-US" sz="1259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</a:t>
            </a:r>
            <a:pPr algn="ctr" indent="0" marL="0">
              <a:lnSpc>
                <a:spcPts val="1889"/>
              </a:lnSpc>
              <a:buNone/>
            </a:pPr>
            <a:r>
              <a:rPr lang="en-US" sz="1259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</a:t>
            </a:r>
            <a:pPr algn="ctr" indent="0" marL="0">
              <a:lnSpc>
                <a:spcPts val="1889"/>
              </a:lnSpc>
              <a:buNone/>
            </a:pPr>
            <a:r>
              <a:rPr lang="en-US" sz="1259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</a:t>
            </a:r>
            <a:pPr algn="ctr" indent="0" marL="0">
              <a:lnSpc>
                <a:spcPts val="1889"/>
              </a:lnSpc>
              <a:buNone/>
            </a:pPr>
            <a:r>
              <a:rPr lang="en-US" sz="1259" dirty="0">
                <a:solidFill>
                  <a:srgbClr val="FFFFFF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</a:t>
            </a:r>
            <a:endParaRPr lang="en-US" sz="1259" dirty="0"/>
          </a:p>
        </p:txBody>
      </p:sp>
      <p:sp>
        <p:nvSpPr>
          <p:cNvPr id="66" name="Text 63"/>
          <p:cNvSpPr/>
          <p:nvPr/>
        </p:nvSpPr>
        <p:spPr>
          <a:xfrm>
            <a:off x="17021175" y="7757500"/>
            <a:ext cx="259232" cy="209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67" name="Text 64"/>
          <p:cNvSpPr/>
          <p:nvPr/>
        </p:nvSpPr>
        <p:spPr>
          <a:xfrm>
            <a:off x="13877925" y="8876871"/>
            <a:ext cx="279248" cy="25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68" name="Text 65"/>
          <p:cNvSpPr/>
          <p:nvPr/>
        </p:nvSpPr>
        <p:spPr>
          <a:xfrm>
            <a:off x="16868775" y="8876870"/>
            <a:ext cx="279248" cy="25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1228725"/>
            <a:ext cx="26765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581150" y="2628900"/>
            <a:ext cx="51530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x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1581150" y="4953000"/>
            <a:ext cx="8686800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(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0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)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(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0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1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9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)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(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0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1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8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)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(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0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)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(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0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1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6</a:t>
            </a:r>
            <a:pPr algn="l" indent="0" marL="0">
              <a:lnSpc>
                <a:spcPts val="48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)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2023-11-29T04:03:32Z</dcterms:created>
  <dcterms:modified xsi:type="dcterms:W3CDTF">2023-11-29T04:03:32Z</dcterms:modified>
</cp:coreProperties>
</file>